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4"/>
  </p:sldMasterIdLst>
  <p:notesMasterIdLst>
    <p:notesMasterId r:id="rId9"/>
  </p:notesMasterIdLst>
  <p:handoutMasterIdLst>
    <p:handoutMasterId r:id="rId10"/>
  </p:handoutMasterIdLst>
  <p:sldIdLst>
    <p:sldId id="257" r:id="rId5"/>
    <p:sldId id="259" r:id="rId6"/>
    <p:sldId id="264" r:id="rId7"/>
    <p:sldId id="265" r:id="rId8"/>
  </p:sldIdLst>
  <p:sldSz cx="12192000" cy="6858000"/>
  <p:notesSz cx="6858000" cy="9144000"/>
  <p:defaultTextStyle>
    <a:defPPr rtl="0"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6211" autoAdjust="0"/>
  </p:normalViewPr>
  <p:slideViewPr>
    <p:cSldViewPr snapToGrid="0">
      <p:cViewPr varScale="1">
        <p:scale>
          <a:sx n="48" d="100"/>
          <a:sy n="48" d="100"/>
        </p:scale>
        <p:origin x="1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E8A942E1-260E-4585-AA4B-BB885DBB48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AC16072-8B08-4CDD-B9D2-32B64EF4D5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D14CC-6A14-4FD7-9EFB-17180B382057}" type="datetimeFigureOut">
              <a:rPr lang="nl-NL" smtClean="0"/>
              <a:t>3-11-2025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1EC1E20-E239-4A6A-9D96-FD6227D90A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BE5624D-1DB1-458C-B5B2-2286CAEBDF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A7B81-3158-4D01-93BF-F013C86E8E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017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noProof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7C4BF6-797C-45DE-9F76-B102A855B5B4}" type="datetimeFigureOut">
              <a:rPr lang="nl-NL" noProof="0" smtClean="0"/>
              <a:t>3-11-2025</a:t>
            </a:fld>
            <a:endParaRPr lang="nl-NL" noProof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82CEB-3862-425E-9667-6E8D344BC290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663484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Minuut 0-6</a:t>
            </a:r>
          </a:p>
          <a:p>
            <a:r>
              <a:rPr lang="nl-NL" dirty="0" err="1"/>
              <a:t>Schreibe</a:t>
            </a:r>
            <a:r>
              <a:rPr lang="nl-NL" dirty="0"/>
              <a:t> </a:t>
            </a:r>
            <a:r>
              <a:rPr lang="nl-NL" dirty="0" err="1"/>
              <a:t>auf</a:t>
            </a:r>
            <a:r>
              <a:rPr lang="nl-NL" dirty="0"/>
              <a:t>: </a:t>
            </a:r>
          </a:p>
          <a:p>
            <a:r>
              <a:rPr lang="nl-NL" dirty="0"/>
              <a:t>Was </a:t>
            </a:r>
            <a:r>
              <a:rPr lang="nl-NL" dirty="0" err="1"/>
              <a:t>weißt</a:t>
            </a:r>
            <a:r>
              <a:rPr lang="nl-NL" dirty="0"/>
              <a:t> du </a:t>
            </a:r>
            <a:r>
              <a:rPr lang="nl-NL" dirty="0" err="1"/>
              <a:t>von</a:t>
            </a:r>
            <a:r>
              <a:rPr lang="nl-NL" dirty="0"/>
              <a:t> Deutschland als Staat? Wie </a:t>
            </a:r>
            <a:r>
              <a:rPr lang="nl-NL" dirty="0" err="1"/>
              <a:t>wird</a:t>
            </a:r>
            <a:r>
              <a:rPr lang="nl-NL" dirty="0"/>
              <a:t> Deutschland </a:t>
            </a:r>
            <a:r>
              <a:rPr lang="nl-NL" dirty="0" err="1"/>
              <a:t>regiert</a:t>
            </a:r>
            <a:r>
              <a:rPr lang="nl-NL" dirty="0"/>
              <a:t>? Von wem? </a:t>
            </a:r>
            <a:r>
              <a:rPr lang="nl-NL" dirty="0" err="1"/>
              <a:t>Wer</a:t>
            </a:r>
            <a:r>
              <a:rPr lang="nl-NL" dirty="0"/>
              <a:t> </a:t>
            </a:r>
            <a:r>
              <a:rPr lang="nl-NL" dirty="0" err="1"/>
              <a:t>ist</a:t>
            </a:r>
            <a:r>
              <a:rPr lang="nl-NL" dirty="0"/>
              <a:t> </a:t>
            </a:r>
            <a:r>
              <a:rPr lang="nl-NL" dirty="0" err="1"/>
              <a:t>Staatsoberhaupt</a:t>
            </a:r>
            <a:r>
              <a:rPr lang="nl-NL" dirty="0"/>
              <a:t>?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NL" dirty="0">
                <a:sym typeface="Wingdings" panose="05000000000000000000" pitchFamily="2" charset="2"/>
              </a:rPr>
              <a:t>Denken – delen – uitwisselen (1-1-3 minuten)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nl-NL" dirty="0">
                <a:sym typeface="Wingdings" panose="05000000000000000000" pitchFamily="2" charset="2"/>
              </a:rPr>
              <a:t>Wat basic info helder krijgen: democratie, </a:t>
            </a:r>
            <a:r>
              <a:rPr lang="nl-NL" dirty="0" err="1">
                <a:sym typeface="Wingdings" panose="05000000000000000000" pitchFamily="2" charset="2"/>
              </a:rPr>
              <a:t>Bundeskanzler</a:t>
            </a:r>
            <a:r>
              <a:rPr lang="nl-NL" dirty="0">
                <a:sym typeface="Wingdings" panose="05000000000000000000" pitchFamily="2" charset="2"/>
              </a:rPr>
              <a:t>, Bundestag en </a:t>
            </a:r>
            <a:r>
              <a:rPr lang="nl-NL" dirty="0" err="1">
                <a:sym typeface="Wingdings" panose="05000000000000000000" pitchFamily="2" charset="2"/>
              </a:rPr>
              <a:t>Bundesrat</a:t>
            </a:r>
            <a:r>
              <a:rPr lang="nl-NL" dirty="0">
                <a:sym typeface="Wingdings" panose="05000000000000000000" pitchFamily="2" charset="2"/>
              </a:rPr>
              <a:t>, </a:t>
            </a:r>
            <a:r>
              <a:rPr lang="nl-NL" dirty="0" err="1">
                <a:sym typeface="Wingdings" panose="05000000000000000000" pitchFamily="2" charset="2"/>
              </a:rPr>
              <a:t>Bundespräsident</a:t>
            </a:r>
            <a:r>
              <a:rPr lang="nl-NL" dirty="0">
                <a:sym typeface="Wingdings" panose="05000000000000000000" pitchFamily="2" charset="2"/>
              </a:rPr>
              <a:t>, en waarom “</a:t>
            </a:r>
            <a:r>
              <a:rPr lang="nl-NL" dirty="0" err="1">
                <a:sym typeface="Wingdings" panose="05000000000000000000" pitchFamily="2" charset="2"/>
              </a:rPr>
              <a:t>Bund</a:t>
            </a:r>
            <a:r>
              <a:rPr lang="nl-NL" dirty="0">
                <a:sym typeface="Wingdings" panose="05000000000000000000" pitchFamily="2" charset="2"/>
              </a:rPr>
              <a:t>”?  veel macht bij deelstaten.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nl-NL" dirty="0">
                <a:sym typeface="Wingdings" panose="05000000000000000000" pitchFamily="2" charset="2"/>
              </a:rPr>
              <a:t>Vervolgvraag: Wie </a:t>
            </a:r>
            <a:r>
              <a:rPr lang="nl-NL" dirty="0" err="1">
                <a:sym typeface="Wingdings" panose="05000000000000000000" pitchFamily="2" charset="2"/>
              </a:rPr>
              <a:t>ist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err="1">
                <a:sym typeface="Wingdings" panose="05000000000000000000" pitchFamily="2" charset="2"/>
              </a:rPr>
              <a:t>dieser</a:t>
            </a:r>
            <a:r>
              <a:rPr lang="nl-NL" dirty="0">
                <a:sym typeface="Wingdings" panose="05000000000000000000" pitchFamily="2" charset="2"/>
              </a:rPr>
              <a:t> “</a:t>
            </a:r>
            <a:r>
              <a:rPr lang="nl-NL" dirty="0" err="1">
                <a:sym typeface="Wingdings" panose="05000000000000000000" pitchFamily="2" charset="2"/>
              </a:rPr>
              <a:t>Bund</a:t>
            </a:r>
            <a:r>
              <a:rPr lang="nl-NL" dirty="0">
                <a:sym typeface="Wingdings" panose="05000000000000000000" pitchFamily="2" charset="2"/>
              </a:rPr>
              <a:t>” </a:t>
            </a:r>
            <a:r>
              <a:rPr lang="nl-NL" dirty="0" err="1">
                <a:sym typeface="Wingdings" panose="05000000000000000000" pitchFamily="2" charset="2"/>
              </a:rPr>
              <a:t>entstanden</a:t>
            </a:r>
            <a:r>
              <a:rPr lang="nl-NL" dirty="0">
                <a:sym typeface="Wingdings" panose="05000000000000000000" pitchFamily="2" charset="2"/>
              </a:rPr>
              <a:t>? War </a:t>
            </a:r>
            <a:r>
              <a:rPr lang="nl-NL" dirty="0" err="1">
                <a:sym typeface="Wingdings" panose="05000000000000000000" pitchFamily="2" charset="2"/>
              </a:rPr>
              <a:t>diese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err="1">
                <a:sym typeface="Wingdings" panose="05000000000000000000" pitchFamily="2" charset="2"/>
              </a:rPr>
              <a:t>Situation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err="1">
                <a:sym typeface="Wingdings" panose="05000000000000000000" pitchFamily="2" charset="2"/>
              </a:rPr>
              <a:t>schon</a:t>
            </a:r>
            <a:r>
              <a:rPr lang="nl-NL" dirty="0">
                <a:sym typeface="Wingdings" panose="05000000000000000000" pitchFamily="2" charset="2"/>
              </a:rPr>
              <a:t> immer </a:t>
            </a:r>
            <a:r>
              <a:rPr lang="nl-NL" dirty="0" err="1">
                <a:sym typeface="Wingdings" panose="05000000000000000000" pitchFamily="2" charset="2"/>
              </a:rPr>
              <a:t>so</a:t>
            </a:r>
            <a:r>
              <a:rPr lang="nl-NL" dirty="0">
                <a:sym typeface="Wingdings" panose="05000000000000000000" pitchFamily="2" charset="2"/>
              </a:rPr>
              <a:t>? </a:t>
            </a:r>
            <a:r>
              <a:rPr lang="nl-NL" dirty="0" err="1">
                <a:sym typeface="Wingdings" panose="05000000000000000000" pitchFamily="2" charset="2"/>
              </a:rPr>
              <a:t>Wenn</a:t>
            </a:r>
            <a:r>
              <a:rPr lang="nl-NL" dirty="0">
                <a:sym typeface="Wingdings" panose="05000000000000000000" pitchFamily="2" charset="2"/>
              </a:rPr>
              <a:t> nicht: </a:t>
            </a:r>
            <a:r>
              <a:rPr lang="nl-NL" dirty="0" err="1">
                <a:sym typeface="Wingdings" panose="05000000000000000000" pitchFamily="2" charset="2"/>
              </a:rPr>
              <a:t>seit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err="1">
                <a:sym typeface="Wingdings" panose="05000000000000000000" pitchFamily="2" charset="2"/>
              </a:rPr>
              <a:t>wann</a:t>
            </a:r>
            <a:r>
              <a:rPr lang="nl-NL" dirty="0">
                <a:sym typeface="Wingdings" panose="05000000000000000000" pitchFamily="2" charset="2"/>
              </a:rPr>
              <a:t>? Was war </a:t>
            </a:r>
            <a:r>
              <a:rPr lang="nl-NL" dirty="0" err="1">
                <a:sym typeface="Wingdings" panose="05000000000000000000" pitchFamily="2" charset="2"/>
              </a:rPr>
              <a:t>davor</a:t>
            </a:r>
            <a:r>
              <a:rPr lang="nl-NL" dirty="0">
                <a:sym typeface="Wingdings" panose="05000000000000000000" pitchFamily="2" charset="2"/>
              </a:rPr>
              <a:t>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82CEB-3862-425E-9667-6E8D344BC290}" type="slidenum">
              <a:rPr lang="nl-NL" noProof="0" smtClean="0"/>
              <a:t>1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343359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Minuut 6-9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82CEB-3862-425E-9667-6E8D344BC290}" type="slidenum">
              <a:rPr lang="nl-NL" noProof="0" smtClean="0"/>
              <a:t>2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382119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Minuut 6-25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82CEB-3862-425E-9667-6E8D344BC290}" type="slidenum">
              <a:rPr lang="nl-NL" noProof="0" smtClean="0"/>
              <a:t>3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00561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82CEB-3862-425E-9667-6E8D344BC290}" type="slidenum">
              <a:rPr lang="nl-NL" noProof="0" smtClean="0"/>
              <a:t>4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621748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109980" y="882376"/>
            <a:ext cx="9966960" cy="2926080"/>
          </a:xfrm>
        </p:spPr>
        <p:txBody>
          <a:bodyPr rtlCol="0"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1709530" y="3869634"/>
            <a:ext cx="8767860" cy="1388165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nl-NL" noProof="0"/>
              <a:t>Klik om de subtitelstijl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87141D88-6515-4180-814E-1CB16513DB2F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nl-NL" noProof="0"/>
              <a:t>
             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6D22F896-40B5-4ADD-8801-0D06FADFA095}" type="slidenum">
              <a:rPr lang="nl-NL" noProof="0" smtClean="0"/>
              <a:t>‹nr.›</a:t>
            </a:fld>
            <a:endParaRPr lang="nl-NL" noProof="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7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nl-NL" noProof="0"/>
              <a:t>Tekststijlen van het model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033430-3E40-432F-9F24-9EDF3298F3F3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
             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4355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762000"/>
            <a:ext cx="2324100" cy="5410200"/>
          </a:xfrm>
        </p:spPr>
        <p:txBody>
          <a:bodyPr vert="eaVert" rtlCol="0"/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3000" y="762000"/>
            <a:ext cx="7429500" cy="5410200"/>
          </a:xfrm>
        </p:spPr>
        <p:txBody>
          <a:bodyPr vert="eaVert" rtlCol="0"/>
          <a:lstStyle/>
          <a:p>
            <a:pPr lvl="0" rtl="0"/>
            <a:r>
              <a:rPr lang="nl-NL" noProof="0"/>
              <a:t>Tekststijlen van het model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DCAEB31-A881-4089-BDBE-31D636100F7D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
             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99476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nl-NL" noProof="0"/>
              <a:t>Tekststijlen van het model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4F9C21-5977-4CF2-9D18-54D39C59F9BE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
             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472039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06424" y="1173575"/>
            <a:ext cx="9966960" cy="2926080"/>
          </a:xfrm>
        </p:spPr>
        <p:txBody>
          <a:bodyPr rtlCol="0"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1709928" y="4154520"/>
            <a:ext cx="8769096" cy="1363806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l-NL" noProof="0"/>
              <a:t>Tekststijlen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9C68BB-60DA-4E8D-A879-681B897FB09A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
             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nl-NL" noProof="0" smtClean="0"/>
              <a:t>‹nr.›</a:t>
            </a:fld>
            <a:endParaRPr lang="nl-NL" noProof="0"/>
          </a:p>
        </p:txBody>
      </p:sp>
      <p:cxnSp>
        <p:nvCxnSpPr>
          <p:cNvPr id="7" name="Rechte verbindingslijn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36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1143000" y="2057399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nl-NL" noProof="0"/>
              <a:t>Tekststijlen van het model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267612" y="2057400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nl-NL" noProof="0"/>
              <a:t>Tekststijlen van het model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F61BD7-55E4-4A51-80F9-2135AE840406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
              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18167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1143000" y="2001511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Tekststijlen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1143000" y="2721483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nl-NL" noProof="0"/>
              <a:t>Tekststijlen van het model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9173" y="1999032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Tekststijlen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269173" y="2719322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nl-NL" noProof="0"/>
              <a:t>Tekststijlen van het model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CFCD1A0-313E-46F9-B863-FE4D3F93C83D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
              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96335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E747B4-FE81-4845-B877-CD436F903F8F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
              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00542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87769B-E0BF-449C-B440-7CB1BAD4BF38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
             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9882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5852159" y="1097280"/>
            <a:ext cx="5212080" cy="46634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l-NL" noProof="0"/>
              <a:t>Tekststijlen van het model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2834640"/>
            <a:ext cx="3931920" cy="30175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nl-NL" noProof="0"/>
              <a:t>Tekststijlen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F5F32E-24FD-40BB-BFE9-C48C3E5CE1EA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
              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15838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afbeelding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 noProof="0"/>
              <a:t>Klik op pictogram om afbeelding toe te 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2834640"/>
            <a:ext cx="3931920" cy="288036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nl-NL" noProof="0"/>
              <a:t>Tekststijlen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1D33FE8-27F1-48C5-A25B-6AD1C78E9743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
              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7408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l-NL" noProof="0"/>
              <a:t>Tekststijlen van het model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E056DA59-3567-415B-995B-B7BF7609776D}" type="datetime1">
              <a:rPr lang="nl-NL" noProof="0" smtClean="0"/>
              <a:t>3-11-2025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r>
              <a:rPr lang="nl-NL" noProof="0"/>
              <a:t>
             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702258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vdDSIQ3Y7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4E929C-9F22-6ED5-F488-CF966FE512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724671"/>
            <a:ext cx="9966960" cy="2208255"/>
          </a:xfrm>
        </p:spPr>
        <p:txBody>
          <a:bodyPr/>
          <a:lstStyle/>
          <a:p>
            <a:r>
              <a:rPr lang="nl-NL" dirty="0"/>
              <a:t>“</a:t>
            </a:r>
            <a:r>
              <a:rPr lang="nl-NL" dirty="0" err="1"/>
              <a:t>Bundesrepublik</a:t>
            </a:r>
            <a:r>
              <a:rPr lang="nl-NL" dirty="0"/>
              <a:t>” </a:t>
            </a:r>
            <a:r>
              <a:rPr lang="nl-NL" dirty="0" err="1"/>
              <a:t>deutschland</a:t>
            </a:r>
            <a:r>
              <a:rPr lang="nl-NL" dirty="0"/>
              <a:t>…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6D7357E-BB90-A846-6588-111134D9E5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2050" name="Picture 2" descr="CES | CES in the German Bundestag for 20 years">
            <a:extLst>
              <a:ext uri="{FF2B5EF4-FFF2-40B4-BE49-F238E27FC236}">
                <a16:creationId xmlns:a16="http://schemas.microsoft.com/office/drawing/2014/main" id="{230F043C-2C96-6626-7285-88286BDCC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460" y="2988366"/>
            <a:ext cx="6096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9645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AFE4C8-6E0B-660B-B525-1BE901A4D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Deutsche </a:t>
            </a:r>
            <a:r>
              <a:rPr lang="nl-NL" dirty="0" err="1"/>
              <a:t>Demokratie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CBE0D6-AF96-AE74-26F1-9D676EBAF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Seit</a:t>
            </a:r>
            <a:r>
              <a:rPr lang="nl-NL" dirty="0"/>
              <a:t> 1919 </a:t>
            </a:r>
            <a:r>
              <a:rPr lang="nl-NL" dirty="0" err="1"/>
              <a:t>Demokratie</a:t>
            </a:r>
            <a:r>
              <a:rPr lang="nl-NL" dirty="0"/>
              <a:t>: </a:t>
            </a:r>
            <a:r>
              <a:rPr lang="nl-NL" dirty="0" err="1"/>
              <a:t>Weimarrepublik</a:t>
            </a:r>
            <a:endParaRPr lang="nl-NL" dirty="0"/>
          </a:p>
          <a:p>
            <a:r>
              <a:rPr lang="nl-NL" dirty="0" err="1"/>
              <a:t>Unterbrechung</a:t>
            </a:r>
            <a:r>
              <a:rPr lang="nl-NL" dirty="0"/>
              <a:t> 1933-1945… </a:t>
            </a:r>
          </a:p>
          <a:p>
            <a:endParaRPr lang="nl-NL" dirty="0"/>
          </a:p>
          <a:p>
            <a:r>
              <a:rPr lang="nl-NL" dirty="0" err="1"/>
              <a:t>Aber</a:t>
            </a:r>
            <a:r>
              <a:rPr lang="nl-NL" dirty="0"/>
              <a:t> </a:t>
            </a:r>
            <a:r>
              <a:rPr lang="nl-NL" dirty="0" err="1"/>
              <a:t>vor</a:t>
            </a:r>
            <a:r>
              <a:rPr lang="nl-NL" dirty="0"/>
              <a:t> 1919?</a:t>
            </a:r>
          </a:p>
        </p:txBody>
      </p:sp>
      <p:pic>
        <p:nvPicPr>
          <p:cNvPr id="4098" name="Picture 2" descr="undefined">
            <a:extLst>
              <a:ext uri="{FF2B5EF4-FFF2-40B4-BE49-F238E27FC236}">
                <a16:creationId xmlns:a16="http://schemas.microsoft.com/office/drawing/2014/main" id="{BB6E8552-F827-9812-2F29-4B841CA40F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529" y="2245056"/>
            <a:ext cx="3765342" cy="394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857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7039A-A339-5F2C-AEF1-2B87B4EF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Fast</a:t>
            </a:r>
            <a:r>
              <a:rPr lang="nl-NL" dirty="0"/>
              <a:t> 150 </a:t>
            </a:r>
            <a:r>
              <a:rPr lang="nl-NL" dirty="0" err="1"/>
              <a:t>Jahre</a:t>
            </a:r>
            <a:r>
              <a:rPr lang="nl-NL" dirty="0"/>
              <a:t> her…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3A5B80-E8F4-1897-4CC5-2562FDDCC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70652"/>
            <a:ext cx="9872871" cy="4038600"/>
          </a:xfrm>
        </p:spPr>
        <p:txBody>
          <a:bodyPr/>
          <a:lstStyle/>
          <a:p>
            <a:r>
              <a:rPr lang="nl-NL" dirty="0" err="1"/>
              <a:t>Wir</a:t>
            </a:r>
            <a:r>
              <a:rPr lang="nl-NL" dirty="0"/>
              <a:t> </a:t>
            </a:r>
            <a:r>
              <a:rPr lang="nl-NL" dirty="0" err="1"/>
              <a:t>lesen</a:t>
            </a:r>
            <a:r>
              <a:rPr lang="nl-NL" dirty="0"/>
              <a:t> den Comic </a:t>
            </a:r>
            <a:r>
              <a:rPr lang="nl-NL" dirty="0" err="1"/>
              <a:t>zusammen</a:t>
            </a:r>
            <a:endParaRPr lang="nl-NL" dirty="0"/>
          </a:p>
          <a:p>
            <a:r>
              <a:rPr lang="nl-NL" dirty="0"/>
              <a:t>Was </a:t>
            </a:r>
            <a:r>
              <a:rPr lang="nl-NL" dirty="0" err="1"/>
              <a:t>weißt</a:t>
            </a:r>
            <a:r>
              <a:rPr lang="nl-NL" dirty="0"/>
              <a:t> du </a:t>
            </a:r>
            <a:r>
              <a:rPr lang="nl-NL" dirty="0" err="1"/>
              <a:t>jetzt</a:t>
            </a:r>
            <a:r>
              <a:rPr lang="nl-NL" dirty="0"/>
              <a:t> </a:t>
            </a:r>
            <a:r>
              <a:rPr lang="nl-NL" dirty="0" err="1"/>
              <a:t>vom</a:t>
            </a:r>
            <a:r>
              <a:rPr lang="nl-NL" dirty="0"/>
              <a:t> </a:t>
            </a:r>
            <a:r>
              <a:rPr lang="nl-NL" dirty="0" err="1"/>
              <a:t>Jahr</a:t>
            </a:r>
            <a:r>
              <a:rPr lang="nl-NL" dirty="0"/>
              <a:t> 1888? Wie </a:t>
            </a:r>
            <a:r>
              <a:rPr lang="nl-NL" dirty="0" err="1"/>
              <a:t>sah</a:t>
            </a:r>
            <a:r>
              <a:rPr lang="nl-NL" dirty="0"/>
              <a:t> Deutschland </a:t>
            </a:r>
            <a:r>
              <a:rPr lang="nl-NL" dirty="0" err="1"/>
              <a:t>aus</a:t>
            </a:r>
            <a:r>
              <a:rPr lang="nl-NL" dirty="0"/>
              <a:t>? Was </a:t>
            </a:r>
            <a:r>
              <a:rPr lang="nl-NL" dirty="0" err="1"/>
              <a:t>passierte</a:t>
            </a:r>
            <a:r>
              <a:rPr lang="nl-NL" dirty="0"/>
              <a:t>?</a:t>
            </a:r>
          </a:p>
          <a:p>
            <a:endParaRPr lang="nl-NL" dirty="0"/>
          </a:p>
          <a:p>
            <a:r>
              <a:rPr lang="nl-NL" dirty="0"/>
              <a:t>Lies den Comic </a:t>
            </a:r>
            <a:r>
              <a:rPr lang="nl-NL" dirty="0" err="1"/>
              <a:t>zu</a:t>
            </a:r>
            <a:r>
              <a:rPr lang="nl-NL" dirty="0"/>
              <a:t> zweit (</a:t>
            </a:r>
            <a:r>
              <a:rPr lang="nl-NL" dirty="0" err="1"/>
              <a:t>also</a:t>
            </a:r>
            <a:r>
              <a:rPr lang="nl-NL" dirty="0"/>
              <a:t> </a:t>
            </a:r>
            <a:r>
              <a:rPr lang="nl-NL" dirty="0" err="1"/>
              <a:t>laut</a:t>
            </a:r>
            <a:r>
              <a:rPr lang="nl-NL" dirty="0"/>
              <a:t>) </a:t>
            </a:r>
            <a:r>
              <a:rPr lang="nl-NL" dirty="0" err="1"/>
              <a:t>nochmal</a:t>
            </a:r>
            <a:r>
              <a:rPr lang="nl-NL" dirty="0"/>
              <a:t>. </a:t>
            </a:r>
            <a:r>
              <a:rPr lang="nl-NL" dirty="0" err="1"/>
              <a:t>Notiere</a:t>
            </a:r>
            <a:r>
              <a:rPr lang="nl-NL" dirty="0"/>
              <a:t>, was dir </a:t>
            </a:r>
            <a:r>
              <a:rPr lang="nl-NL" dirty="0" err="1"/>
              <a:t>auffällt</a:t>
            </a:r>
            <a:r>
              <a:rPr lang="nl-NL" dirty="0"/>
              <a:t> </a:t>
            </a:r>
            <a:r>
              <a:rPr lang="nl-NL" dirty="0" err="1"/>
              <a:t>am</a:t>
            </a:r>
            <a:r>
              <a:rPr lang="nl-NL" dirty="0"/>
              <a:t> </a:t>
            </a:r>
            <a:r>
              <a:rPr lang="nl-NL" dirty="0" err="1"/>
              <a:t>neuen</a:t>
            </a:r>
            <a:r>
              <a:rPr lang="nl-NL" dirty="0"/>
              <a:t> Kaiser Wilhelm II. Was </a:t>
            </a:r>
            <a:r>
              <a:rPr lang="nl-NL" dirty="0" err="1"/>
              <a:t>für</a:t>
            </a:r>
            <a:r>
              <a:rPr lang="nl-NL" dirty="0"/>
              <a:t> </a:t>
            </a:r>
            <a:r>
              <a:rPr lang="nl-NL" dirty="0" err="1"/>
              <a:t>eine</a:t>
            </a:r>
            <a:r>
              <a:rPr lang="nl-NL" dirty="0"/>
              <a:t> Person </a:t>
            </a:r>
            <a:r>
              <a:rPr lang="nl-NL" dirty="0" err="1"/>
              <a:t>ist</a:t>
            </a:r>
            <a:r>
              <a:rPr lang="nl-NL" dirty="0"/>
              <a:t> er? </a:t>
            </a:r>
            <a:r>
              <a:rPr lang="nl-NL" dirty="0" err="1"/>
              <a:t>Begründe</a:t>
            </a:r>
            <a:r>
              <a:rPr lang="nl-NL" dirty="0"/>
              <a:t>!</a:t>
            </a:r>
          </a:p>
          <a:p>
            <a:endParaRPr lang="nl-NL" dirty="0"/>
          </a:p>
          <a:p>
            <a:r>
              <a:rPr lang="nl-NL" dirty="0"/>
              <a:t>Bilde dir </a:t>
            </a:r>
            <a:r>
              <a:rPr lang="nl-NL" dirty="0" err="1"/>
              <a:t>ein</a:t>
            </a:r>
            <a:r>
              <a:rPr lang="nl-NL" dirty="0"/>
              <a:t>, du bist </a:t>
            </a:r>
            <a:r>
              <a:rPr lang="nl-NL" dirty="0" err="1"/>
              <a:t>dieser</a:t>
            </a:r>
            <a:r>
              <a:rPr lang="nl-NL" dirty="0"/>
              <a:t> Kaiser. </a:t>
            </a:r>
            <a:r>
              <a:rPr lang="nl-NL" dirty="0" err="1"/>
              <a:t>Welche</a:t>
            </a:r>
            <a:r>
              <a:rPr lang="nl-NL" dirty="0"/>
              <a:t> </a:t>
            </a:r>
            <a:r>
              <a:rPr lang="nl-NL" dirty="0" err="1"/>
              <a:t>Pläne</a:t>
            </a:r>
            <a:r>
              <a:rPr lang="nl-NL" dirty="0"/>
              <a:t> </a:t>
            </a:r>
            <a:r>
              <a:rPr lang="nl-NL" dirty="0" err="1"/>
              <a:t>hast</a:t>
            </a:r>
            <a:r>
              <a:rPr lang="nl-NL" dirty="0"/>
              <a:t> du </a:t>
            </a:r>
            <a:r>
              <a:rPr lang="nl-NL" dirty="0" err="1"/>
              <a:t>für</a:t>
            </a:r>
            <a:r>
              <a:rPr lang="nl-NL" dirty="0"/>
              <a:t> Deutschland? Was </a:t>
            </a:r>
            <a:r>
              <a:rPr lang="nl-NL" dirty="0" err="1"/>
              <a:t>musst</a:t>
            </a:r>
            <a:r>
              <a:rPr lang="nl-NL" dirty="0"/>
              <a:t> du </a:t>
            </a:r>
            <a:r>
              <a:rPr lang="nl-NL" dirty="0" err="1"/>
              <a:t>dafür</a:t>
            </a:r>
            <a:r>
              <a:rPr lang="nl-NL" dirty="0"/>
              <a:t> </a:t>
            </a:r>
            <a:r>
              <a:rPr lang="nl-NL" dirty="0" err="1"/>
              <a:t>machen</a:t>
            </a:r>
            <a:r>
              <a:rPr lang="nl-NL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55180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4DA3CC-4077-259B-6C7C-5820D0602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Wilhelm II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DFE0621-00EC-ECB7-2693-B3CC571A8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hlinkClick r:id="rId3"/>
              </a:rPr>
              <a:t>Kaiser Wilhelm II einfach und kurz erklärt</a:t>
            </a:r>
            <a:endParaRPr lang="de-DE" dirty="0"/>
          </a:p>
          <a:p>
            <a:endParaRPr lang="de-DE" dirty="0"/>
          </a:p>
          <a:p>
            <a:r>
              <a:rPr lang="nl-NL" dirty="0"/>
              <a:t>Kaiser 1888-1918</a:t>
            </a:r>
          </a:p>
          <a:p>
            <a:pPr marL="45720" indent="0">
              <a:buNone/>
            </a:pPr>
            <a:endParaRPr lang="de-DE" dirty="0"/>
          </a:p>
        </p:txBody>
      </p:sp>
      <p:pic>
        <p:nvPicPr>
          <p:cNvPr id="5122" name="Picture 2" descr="Wilhelm II van Duitsland">
            <a:extLst>
              <a:ext uri="{FF2B5EF4-FFF2-40B4-BE49-F238E27FC236}">
                <a16:creationId xmlns:a16="http://schemas.microsoft.com/office/drawing/2014/main" id="{2EFB3A96-466B-E963-B7C9-D1E47AF6A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7700" y="1965960"/>
            <a:ext cx="2543175" cy="375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178667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65EBD3-98B5-4FD2-8FAF-5D4022A9F7F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55813238-AF3D-40EB-A3A4-550AB85131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4E1485-0760-4ABF-A612-28A97B86DF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Toerismeontwerp</Template>
  <TotalTime>0</TotalTime>
  <Words>205</Words>
  <Application>Microsoft Office PowerPoint</Application>
  <PresentationFormat>Breedbeeld</PresentationFormat>
  <Paragraphs>29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Calibri</vt:lpstr>
      <vt:lpstr>Corbel</vt:lpstr>
      <vt:lpstr>Wingdings</vt:lpstr>
      <vt:lpstr>Basis</vt:lpstr>
      <vt:lpstr>“Bundesrepublik” deutschland…</vt:lpstr>
      <vt:lpstr>Deutsche Demokratie</vt:lpstr>
      <vt:lpstr>Fast 150 Jahre her…</vt:lpstr>
      <vt:lpstr>Wilhelm II </vt:lpstr>
    </vt:vector>
  </TitlesOfParts>
  <Company>SORG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A.L. (Reindert) Blom (BmR)</dc:creator>
  <cp:lastModifiedBy>Blom, Reindert</cp:lastModifiedBy>
  <cp:revision>31</cp:revision>
  <dcterms:created xsi:type="dcterms:W3CDTF">2024-11-13T07:46:54Z</dcterms:created>
  <dcterms:modified xsi:type="dcterms:W3CDTF">2025-11-03T12:41:07Z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