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1" r:id="rId6"/>
    <p:sldId id="260" r:id="rId7"/>
    <p:sldId id="262" r:id="rId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1DFC67-D12F-8A69-618F-0F3C29661E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6B922FB-FBFC-B3D7-C2A2-4EFE02B4AE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2B4AD8A-91B3-3BD0-AF9E-B9D1A868F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0EB33-FBB2-48D0-8FA3-EE4ADABEF0C6}" type="datetimeFigureOut">
              <a:rPr lang="nl-NL" smtClean="0"/>
              <a:t>12-2-2024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449AD74-73F4-406C-4A92-6E56F213A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AF5C6D2-886A-20E3-3663-4BADE057C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3CC91-13A2-4B6A-BF05-188BA07E431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69042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E1F1A7-F84E-B43E-E557-36DB0CA9C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2A95787-1A27-67CE-4CC2-3878C173DA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E87BA08-7407-9352-AAF2-65708E4C6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0EB33-FBB2-48D0-8FA3-EE4ADABEF0C6}" type="datetimeFigureOut">
              <a:rPr lang="nl-NL" smtClean="0"/>
              <a:t>12-2-2024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65FAD01-F486-1186-97FF-83DC31DB4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9A69E3E-9AF1-09E9-81CC-FCF0A4200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3CC91-13A2-4B6A-BF05-188BA07E431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06374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DAA1B736-18B9-9B7F-83E4-B5269719FA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179F9E7-992E-CF58-8515-8615232082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C159DA7-BEEF-49DC-9811-2E4154CF6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0EB33-FBB2-48D0-8FA3-EE4ADABEF0C6}" type="datetimeFigureOut">
              <a:rPr lang="nl-NL" smtClean="0"/>
              <a:t>12-2-2024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41C052F-D453-43BA-3C0A-5F49A7E2B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3C9372B-EEE2-3EAB-FAAE-C5626E426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3CC91-13A2-4B6A-BF05-188BA07E431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4836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091573-8921-8AF9-E38F-8E24F767D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8A8FED4-5DA3-DC4D-BA67-10B9BA29BF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BECAC97-5866-6392-C321-A6B3D2FE0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0EB33-FBB2-48D0-8FA3-EE4ADABEF0C6}" type="datetimeFigureOut">
              <a:rPr lang="nl-NL" smtClean="0"/>
              <a:t>12-2-2024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E8BA264-D75F-5C7D-167D-DAAACC314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F9A4B62-2355-9857-407F-C8C9F4DCB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3CC91-13A2-4B6A-BF05-188BA07E431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0022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3F259C-B74A-D894-FC91-C90A313A2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FF38A31-E5C2-2B34-2C52-16F6DCC422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9848CD2-FD06-A71D-FF71-C32E459BD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0EB33-FBB2-48D0-8FA3-EE4ADABEF0C6}" type="datetimeFigureOut">
              <a:rPr lang="nl-NL" smtClean="0"/>
              <a:t>12-2-2024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82846AD-F06A-29D1-67C9-B05425D5F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F2E131D-9A4F-EAC3-C5B9-6B87DFC5A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3CC91-13A2-4B6A-BF05-188BA07E431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27693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4ECE30-A48A-8378-1445-9867ECDF2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70BB0C2-1C67-3460-90F3-F55AA8057C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7ECA863-FCEC-B0D6-EF26-DC9A9E9665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4E9B3AD-70CD-0B10-8FB8-6E5C4A8E3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0EB33-FBB2-48D0-8FA3-EE4ADABEF0C6}" type="datetimeFigureOut">
              <a:rPr lang="nl-NL" smtClean="0"/>
              <a:t>12-2-2024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308F20F-4EE6-AAF7-A4ED-2B64FB328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8ABD093-F08D-3958-084C-F60E49D5E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3CC91-13A2-4B6A-BF05-188BA07E431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30734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E778D2-9430-6096-DBA5-D6C01C87A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36B9EE9-164A-F9B9-CDDC-0BACE51C7C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130B845-8AAA-454A-824D-06610429EE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A2F9856F-0E50-DC9D-B033-D9D52DE2FB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61AFB3B-BC21-005A-B488-EC9E3B98AE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29454BE3-7ADA-E717-E809-92DB1202C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0EB33-FBB2-48D0-8FA3-EE4ADABEF0C6}" type="datetimeFigureOut">
              <a:rPr lang="nl-NL" smtClean="0"/>
              <a:t>12-2-2024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AD73BE05-5306-F38D-6F68-5BF6EE8B3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34E4D964-08CE-AA4B-4A0A-B333F842D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3CC91-13A2-4B6A-BF05-188BA07E431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46198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6CF40A-991C-029C-B00C-F12E852F5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F6DCCDD-ACD3-4588-6326-E7C757CF6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0EB33-FBB2-48D0-8FA3-EE4ADABEF0C6}" type="datetimeFigureOut">
              <a:rPr lang="nl-NL" smtClean="0"/>
              <a:t>12-2-2024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5DC32C9-7461-D6EC-7814-686348286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EE538D4-C538-8720-BE96-D72D76E67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3CC91-13A2-4B6A-BF05-188BA07E431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81531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9915B28A-6B34-AABC-294E-BC15E757C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0EB33-FBB2-48D0-8FA3-EE4ADABEF0C6}" type="datetimeFigureOut">
              <a:rPr lang="nl-NL" smtClean="0"/>
              <a:t>12-2-2024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8A542CA7-797D-EE53-A5F7-EBA9A4766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84006F4-282A-17B1-E133-22477E9A0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3CC91-13A2-4B6A-BF05-188BA07E431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25434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AE64FB-9A22-CABF-0D77-68D64596A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74EBE01-7C06-7BE3-15C4-253429A21C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7517C9E-25F0-7E8E-D331-5D7869A2B7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6A45D3C-7BCB-4860-3365-8A7EB3714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0EB33-FBB2-48D0-8FA3-EE4ADABEF0C6}" type="datetimeFigureOut">
              <a:rPr lang="nl-NL" smtClean="0"/>
              <a:t>12-2-2024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F0CABAC-A3FF-C7B6-6C2E-BF512E918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F2603E6-4A5C-E169-8BF4-23117EB2E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3CC91-13A2-4B6A-BF05-188BA07E431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0455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BFEBB4-814D-2CB1-C294-BC47F0013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5C8E5417-7F55-35C7-D2CD-D8F36BE4BE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73B3D94-772E-593B-4302-3CAF605EC6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2C8AA33-512A-E957-C37C-184286F00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0EB33-FBB2-48D0-8FA3-EE4ADABEF0C6}" type="datetimeFigureOut">
              <a:rPr lang="nl-NL" smtClean="0"/>
              <a:t>12-2-2024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0F543C3-10BD-4DA7-7F6C-E2FBE7FB7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D0A5C28-F60E-EC31-DDA6-B334C6956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3CC91-13A2-4B6A-BF05-188BA07E431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2377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80879EE1-C675-2E00-DE9B-C4522251F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04C4D90-1699-D228-0E2F-0DCD085812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ABD7DB3-2E67-87AB-80F6-D8482E78B8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50EB33-FBB2-48D0-8FA3-EE4ADABEF0C6}" type="datetimeFigureOut">
              <a:rPr lang="nl-NL" smtClean="0"/>
              <a:t>12-2-2024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7D938F4-8A07-BBBB-42F7-CAC19F7CCA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FAC33C3-916F-8CB0-C891-872BFE9E70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83CC91-13A2-4B6A-BF05-188BA07E431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9654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nti-immigranten sentiment beïnvloed door inkomenspositie en  bestaansonzekerheid - Zorg&amp;Sociaalweb">
            <a:extLst>
              <a:ext uri="{FF2B5EF4-FFF2-40B4-BE49-F238E27FC236}">
                <a16:creationId xmlns:a16="http://schemas.microsoft.com/office/drawing/2014/main" id="{F1B81AFD-2B9E-D180-113A-7F4AB6200EA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27" b="5404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1" name="Rectangle 103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3107A64-C7E9-D312-A7F5-97509A380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Immigratie, Europa is vol? </a:t>
            </a:r>
          </a:p>
        </p:txBody>
      </p:sp>
      <p:cxnSp>
        <p:nvCxnSpPr>
          <p:cNvPr id="1033" name="Straight Connector 103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5" name="Straight Connector 103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1824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>
            <a:extLst>
              <a:ext uri="{FF2B5EF4-FFF2-40B4-BE49-F238E27FC236}">
                <a16:creationId xmlns:a16="http://schemas.microsoft.com/office/drawing/2014/main" id="{69D184B2-2226-4E31-BCCB-4443307674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118533" y="918266"/>
            <a:ext cx="706127" cy="5863534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1AC4D4E3-486A-464A-8EC8-D448810972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117879" y="643467"/>
            <a:ext cx="420307" cy="5668919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64DE13E-58EB-4475-B79C-0D4FC65123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38387" y="643467"/>
            <a:ext cx="10933503" cy="5391944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/>
            </a:solidFill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Afbeelding 4" descr="Afbeelding met tekst, schermopname, Lettertype, lijn&#10;&#10;Automatisch gegenereerde beschrijving">
            <a:extLst>
              <a:ext uri="{FF2B5EF4-FFF2-40B4-BE49-F238E27FC236}">
                <a16:creationId xmlns:a16="http://schemas.microsoft.com/office/drawing/2014/main" id="{02374201-C4FF-EE35-ED93-4848169F10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3578" y="2010993"/>
            <a:ext cx="9664846" cy="2657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8159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" name="Rectangle 307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D4E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1" name="Rectangle 308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Afbeelding met tekst, kaart, diagram&#10;&#10;Automatisch gegenereerde beschrijving">
            <a:extLst>
              <a:ext uri="{FF2B5EF4-FFF2-40B4-BE49-F238E27FC236}">
                <a16:creationId xmlns:a16="http://schemas.microsoft.com/office/drawing/2014/main" id="{9CB4BF33-F275-BA64-F56E-BE199C25EF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32667" y="643467"/>
            <a:ext cx="5926665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701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Afbeelding 2" descr="Afbeelding met tekst, schermopname, software, Perceel&#10;&#10;Automatisch gegenereerde beschrijving">
            <a:extLst>
              <a:ext uri="{FF2B5EF4-FFF2-40B4-BE49-F238E27FC236}">
                <a16:creationId xmlns:a16="http://schemas.microsoft.com/office/drawing/2014/main" id="{AD47D5B9-7603-023A-AB4B-8E4FA51A26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8557" y="457200"/>
            <a:ext cx="7794886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8009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61F484C-7CEB-6BD7-280E-AE99B6056B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999" y="457200"/>
            <a:ext cx="10160001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7635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5" name="Rectangle 4104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7" name="Rectangle 4106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9" name="Rectangle 4108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81A2CC5-A835-182A-AA0B-3756969A5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706372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Opdracht –Discussie 		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361CC5E-7C0B-2B9F-EBB1-3A1B4363A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72499" y="390832"/>
            <a:ext cx="3233585" cy="87361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0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Stelling: Onze grenzen moeten direct volledig dicht! </a:t>
            </a:r>
          </a:p>
        </p:txBody>
      </p:sp>
      <p:pic>
        <p:nvPicPr>
          <p:cNvPr id="4098" name="Picture 2" descr="Per direct alle grenzen dicht - Petities.nl">
            <a:extLst>
              <a:ext uri="{FF2B5EF4-FFF2-40B4-BE49-F238E27FC236}">
                <a16:creationId xmlns:a16="http://schemas.microsoft.com/office/drawing/2014/main" id="{84A0E795-A57D-5186-02F7-4F19125C76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34052" y="1966293"/>
            <a:ext cx="9323895" cy="4452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83709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Afbeelding 2" descr="Afbeelding met tekst, schermopname, Vlieger, grafische vormgeving&#10;&#10;Automatisch gegenereerde beschrijving">
            <a:extLst>
              <a:ext uri="{FF2B5EF4-FFF2-40B4-BE49-F238E27FC236}">
                <a16:creationId xmlns:a16="http://schemas.microsoft.com/office/drawing/2014/main" id="{DA5159A4-1D8F-6E96-5C5F-F717C080B8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657" y="457200"/>
            <a:ext cx="6792685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25897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36C9BF925FB146A783043C24CD720C" ma:contentTypeVersion="6" ma:contentTypeDescription="Een nieuw document maken." ma:contentTypeScope="" ma:versionID="88bdda9f606067753fa7ff3279393672">
  <xsd:schema xmlns:xsd="http://www.w3.org/2001/XMLSchema" xmlns:xs="http://www.w3.org/2001/XMLSchema" xmlns:p="http://schemas.microsoft.com/office/2006/metadata/properties" xmlns:ns2="86409d89-0a11-4ae9-9f45-f3b4ef54eeee" targetNamespace="http://schemas.microsoft.com/office/2006/metadata/properties" ma:root="true" ma:fieldsID="a3eeb4f1f82306fe6fa9b3c4c3e156ef" ns2:_="">
    <xsd:import namespace="86409d89-0a11-4ae9-9f45-f3b4ef54eee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409d89-0a11-4ae9-9f45-f3b4ef54eee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695C15E-7C14-4ACA-9232-234395A9C35E}"/>
</file>

<file path=customXml/itemProps2.xml><?xml version="1.0" encoding="utf-8"?>
<ds:datastoreItem xmlns:ds="http://schemas.openxmlformats.org/officeDocument/2006/customXml" ds:itemID="{0EE3E6A7-42EC-478C-8C4B-82E654F56BF9}"/>
</file>

<file path=customXml/itemProps3.xml><?xml version="1.0" encoding="utf-8"?>
<ds:datastoreItem xmlns:ds="http://schemas.openxmlformats.org/officeDocument/2006/customXml" ds:itemID="{0FAC1B31-D839-4CE7-A9DA-2FBAD337603A}"/>
</file>

<file path=docProps/app.xml><?xml version="1.0" encoding="utf-8"?>
<Properties xmlns="http://schemas.openxmlformats.org/officeDocument/2006/extended-properties" xmlns:vt="http://schemas.openxmlformats.org/officeDocument/2006/docPropsVTypes">
  <TotalTime>1435</TotalTime>
  <Words>20</Words>
  <Application>Microsoft Office PowerPoint</Application>
  <PresentationFormat>Breedbeeld</PresentationFormat>
  <Paragraphs>3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Kantoorthema</vt:lpstr>
      <vt:lpstr>Immigratie, Europa is vol? </vt:lpstr>
      <vt:lpstr>PowerPoint-presentatie</vt:lpstr>
      <vt:lpstr>PowerPoint-presentatie</vt:lpstr>
      <vt:lpstr>PowerPoint-presentatie</vt:lpstr>
      <vt:lpstr>PowerPoint-presentatie</vt:lpstr>
      <vt:lpstr>Opdracht –Discussie   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Immigratie, Europa is vol?</dc:title>
  <dc:creator>P.D. (Peter) Heemskerk (HkPD)</dc:creator>
  <cp:lastModifiedBy>Berends, R.D.H. (BsR)</cp:lastModifiedBy>
  <cp:revision>2</cp:revision>
  <dcterms:created xsi:type="dcterms:W3CDTF">2023-11-14T08:21:56Z</dcterms:created>
  <dcterms:modified xsi:type="dcterms:W3CDTF">2024-02-13T06:30:03Z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0x0101007636C9BF925FB146A783043C24CD720C</vt:lpwstr>
  </property>
</Properties>
</file>