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4" r:id="rId3"/>
    <p:sldId id="259" r:id="rId4"/>
    <p:sldId id="260" r:id="rId5"/>
    <p:sldId id="265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0325C-C640-40CF-99E4-91EAF238520F}" v="127" dt="2023-05-09T06:43:08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. Jongkees" userId="f2c6e038-6331-4957-bbcc-51c289fa83c1" providerId="ADAL" clId="{2B50325C-C640-40CF-99E4-91EAF238520F}"/>
    <pc:docChg chg="custSel modSld">
      <pc:chgData name="T. Jongkees" userId="f2c6e038-6331-4957-bbcc-51c289fa83c1" providerId="ADAL" clId="{2B50325C-C640-40CF-99E4-91EAF238520F}" dt="2023-05-09T06:43:08.653" v="146" actId="20577"/>
      <pc:docMkLst>
        <pc:docMk/>
      </pc:docMkLst>
      <pc:sldChg chg="modSp mod">
        <pc:chgData name="T. Jongkees" userId="f2c6e038-6331-4957-bbcc-51c289fa83c1" providerId="ADAL" clId="{2B50325C-C640-40CF-99E4-91EAF238520F}" dt="2023-05-09T06:43:08.653" v="146" actId="20577"/>
        <pc:sldMkLst>
          <pc:docMk/>
          <pc:sldMk cId="1842603676" sldId="259"/>
        </pc:sldMkLst>
        <pc:spChg chg="mod">
          <ac:chgData name="T. Jongkees" userId="f2c6e038-6331-4957-bbcc-51c289fa83c1" providerId="ADAL" clId="{2B50325C-C640-40CF-99E4-91EAF238520F}" dt="2023-05-09T06:42:57.408" v="131" actId="20577"/>
          <ac:spMkLst>
            <pc:docMk/>
            <pc:sldMk cId="1842603676" sldId="259"/>
            <ac:spMk id="2" creationId="{8231193F-740A-4587-9317-75DC92350022}"/>
          </ac:spMkLst>
        </pc:spChg>
        <pc:spChg chg="mod">
          <ac:chgData name="T. Jongkees" userId="f2c6e038-6331-4957-bbcc-51c289fa83c1" providerId="ADAL" clId="{2B50325C-C640-40CF-99E4-91EAF238520F}" dt="2023-05-09T06:43:08.653" v="146" actId="20577"/>
          <ac:spMkLst>
            <pc:docMk/>
            <pc:sldMk cId="1842603676" sldId="259"/>
            <ac:spMk id="3" creationId="{E58655C7-87C5-45D8-80C2-DDA18441153E}"/>
          </ac:spMkLst>
        </pc:spChg>
      </pc:sldChg>
      <pc:sldChg chg="modSp modAnim">
        <pc:chgData name="T. Jongkees" userId="f2c6e038-6331-4957-bbcc-51c289fa83c1" providerId="ADAL" clId="{2B50325C-C640-40CF-99E4-91EAF238520F}" dt="2023-05-04T10:55:06.886" v="112" actId="20577"/>
        <pc:sldMkLst>
          <pc:docMk/>
          <pc:sldMk cId="1502764474" sldId="262"/>
        </pc:sldMkLst>
        <pc:spChg chg="mod">
          <ac:chgData name="T. Jongkees" userId="f2c6e038-6331-4957-bbcc-51c289fa83c1" providerId="ADAL" clId="{2B50325C-C640-40CF-99E4-91EAF238520F}" dt="2023-05-04T10:55:06.886" v="112" actId="20577"/>
          <ac:spMkLst>
            <pc:docMk/>
            <pc:sldMk cId="1502764474" sldId="262"/>
            <ac:spMk id="6" creationId="{2C7281FA-F61D-4345-8E85-1C396EE2E8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ED5BE-3131-468D-85A6-67E08B41B30C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E660B-AB9D-4B04-885F-DA64AB1D5E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45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038E6-E856-0037-86E8-EBDD16B3E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9700C1-F8D9-C57A-2028-9D0BE0C43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D94CEF-161F-7EF0-89D3-4AB0329B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C8E0D6-0014-5C53-9F4A-08D97389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A8083A-2FB5-D3E4-6463-F72CD156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27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B65E1-2D14-262B-BA94-D2773422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CA7A2D-A04C-747F-A70C-AABBD51C8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424803-F961-934C-4B1E-D24B8F0D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A1A758-8183-0522-8A12-09D42E05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EE530B-A28A-441A-B8BA-AE96F802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86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A481F77-9183-28BE-E39F-C18C39FB5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4B349A-BDEF-515B-FC69-44D16B994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AC8AAF-ECD8-AD28-63D3-30220F9E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4ADAF6-BF3D-0954-6EC8-0C51D210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12D092-0A72-4DCC-BB2B-7B45379E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00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C169F-8DA7-E8FA-A3FC-452ED864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DB6DE5-2B1B-4635-CEB7-D6D4DD22D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6D256A-F5FB-23BB-9633-067CF07C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C5BBB9-A4E4-E249-8518-3BBB7BC7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C3ACAE-019D-FEA8-E08D-EEFF2B10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86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AA5C4-F7F6-5F9B-EF0F-5C15EB0C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BCDBE9-1B39-43FE-C218-7A899A2EC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903C44-40B4-1B4A-7C87-32E4B09E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9250F1-FDF7-F89D-6191-6D0B860E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551398-7C47-B0D6-62C2-82BDB222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41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71A6C-28BA-B81D-A03A-B9D439A8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378EE-CC43-4885-B678-37B24EBAE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01A393-EAB8-AFA4-0B24-FD5D4E12E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FF1672-96DF-055F-7C41-164D31D06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652732-34B9-1D9E-07A0-51D4AEA0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63EF27-235A-400E-3D1E-602C34FA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88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3C4D6-8659-66B1-669C-39FB94E9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615104-23A4-10B4-E874-C52F82D8C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77080F-8124-49B3-69BB-7BB685407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45E4940-FA12-9383-3AC9-F441183E8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DD6AA17-A382-1976-D12E-598AE40B3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09E597-8E16-BF4C-F390-71C9B6FA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8B94DE3-02DE-4EF3-49D6-60824A3A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4C3A9D1-7602-8950-F259-B46AD506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56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E1E09-DC16-FAFB-6DCF-42918D36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AB8E18-A3EB-ACFE-764F-E72AF7EB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7F6292-FBC3-B48D-49C9-C6E105C8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87DF23-5A03-6A29-9E9F-C168B416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3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0A3426-84F0-47BD-9D51-D2F15DC0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EEA455B-9E25-34B3-7A21-793FF06B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006F04-D174-5DEC-CCD0-39A3A13C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44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BF268-CE5B-114A-5FCA-F8C3743C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BDFD0B-A7D1-DBB0-1AC7-7D3BC4772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6D279A-431F-7A1B-B1E8-01F1DD4FE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FF16E9-169F-0B17-97CC-A6189FEF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894910-4420-1E58-A337-86621A49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A3F6F7-D433-09E4-20F7-040556D1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3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A3812-140F-E892-C8A8-A7F18559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625A70-F9A8-35A0-9831-732E685FA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E740FB-B8F4-DB93-E23B-641D976C3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70DA41-B3EB-ABBB-AB08-97D73E55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5F0663-3BC1-1AA7-2B2C-CF0FBEDC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6D2A97-DF5F-76DB-5BCA-A28F7A80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29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FA1946-87DA-D4EF-D380-EC45D43E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E081B8-16D2-B2D7-172E-C258BECFE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CAF596-B080-2894-9553-696B3022D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C9CC-8700-4636-8652-9E6D6F18C1CE}" type="datetimeFigureOut">
              <a:rPr lang="nl-NL" smtClean="0"/>
              <a:t>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B92875-292A-4F35-FFA1-DD80B30CE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D1B449-4BEB-7528-C14D-01154BC32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5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B0076-DB01-439D-A24D-48D31C11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E3799D-81CD-494B-B94A-7C109800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59590E-7AC0-4918-A71F-3C808D05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712" y="-437567"/>
            <a:ext cx="13612112" cy="554429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C7281FA-F61D-4345-8E85-1C396EE2E89A}"/>
              </a:ext>
            </a:extLst>
          </p:cNvPr>
          <p:cNvSpPr txBox="1"/>
          <p:nvPr/>
        </p:nvSpPr>
        <p:spPr>
          <a:xfrm rot="21265951">
            <a:off x="106405" y="3873448"/>
            <a:ext cx="12149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dirty="0">
                <a:solidFill>
                  <a:schemeClr val="accent6"/>
                </a:solidFill>
              </a:rPr>
              <a:t>Bespreek 5 minuten met elkaar;</a:t>
            </a:r>
          </a:p>
          <a:p>
            <a:pPr>
              <a:lnSpc>
                <a:spcPct val="90000"/>
              </a:lnSpc>
            </a:pPr>
            <a:endParaRPr lang="nl-NL" sz="32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3200" dirty="0">
                <a:solidFill>
                  <a:schemeClr val="accent6"/>
                </a:solidFill>
              </a:rPr>
              <a:t>Wat zie je?</a:t>
            </a:r>
          </a:p>
          <a:p>
            <a:pPr>
              <a:lnSpc>
                <a:spcPct val="90000"/>
              </a:lnSpc>
            </a:pPr>
            <a:r>
              <a:rPr lang="nl-NL" sz="3200" dirty="0">
                <a:solidFill>
                  <a:schemeClr val="accent6"/>
                </a:solidFill>
              </a:rPr>
              <a:t>Hoe is dit ontstaan?</a:t>
            </a:r>
          </a:p>
          <a:p>
            <a:pPr>
              <a:lnSpc>
                <a:spcPct val="90000"/>
              </a:lnSpc>
            </a:pPr>
            <a:r>
              <a:rPr lang="nl-NL" sz="3200" dirty="0">
                <a:solidFill>
                  <a:schemeClr val="accent6"/>
                </a:solidFill>
              </a:rPr>
              <a:t>Welke verklaringen zijn hiervoor (wetenschap, jijzelf, de bijbel</a:t>
            </a:r>
            <a:r>
              <a:rPr lang="nl-NL" sz="3200">
                <a:solidFill>
                  <a:schemeClr val="accent6"/>
                </a:solidFill>
              </a:rPr>
              <a:t>, etc.?)</a:t>
            </a:r>
            <a:endParaRPr lang="nl-NL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8BF32-83A3-4EFD-9C12-A55A2B83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82139"/>
            <a:ext cx="9753600" cy="1325562"/>
          </a:xfrm>
        </p:spPr>
        <p:txBody>
          <a:bodyPr/>
          <a:lstStyle/>
          <a:p>
            <a:r>
              <a:rPr lang="nl-NL" dirty="0"/>
              <a:t>Fossielen;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D272C3-E94C-46C7-BA57-672A2FFDF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05" y="1628800"/>
            <a:ext cx="3580654" cy="5282739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tx2"/>
                </a:solidFill>
              </a:rPr>
              <a:t>Wat is een fossiel?</a:t>
            </a:r>
          </a:p>
          <a:p>
            <a:r>
              <a:rPr lang="nl-NL" sz="3600" dirty="0">
                <a:solidFill>
                  <a:schemeClr val="tx2"/>
                </a:solidFill>
              </a:rPr>
              <a:t>Hoe ontstaat een fossiel?</a:t>
            </a:r>
          </a:p>
          <a:p>
            <a:r>
              <a:rPr lang="nl-NL" sz="3600" dirty="0">
                <a:solidFill>
                  <a:schemeClr val="tx2"/>
                </a:solidFill>
              </a:rPr>
              <a:t>Essentieel voor vormen van fossielen= snelle begraving met sediment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ADA768-8DBD-47C3-BE3D-1CAADACB1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5" y="53539"/>
            <a:ext cx="3324225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63B35A-AB90-41DF-A212-6BB43F41D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3645025"/>
            <a:ext cx="5850046" cy="3040251"/>
          </a:xfrm>
          <a:prstGeom prst="rect">
            <a:avLst/>
          </a:prstGeom>
        </p:spPr>
      </p:pic>
      <p:pic>
        <p:nvPicPr>
          <p:cNvPr id="1026" name="Picture 2" descr="Capros Fish Fossil With Aspiration!!! - Died Eating For Sale (#6962 ...">
            <a:extLst>
              <a:ext uri="{FF2B5EF4-FFF2-40B4-BE49-F238E27FC236}">
                <a16:creationId xmlns:a16="http://schemas.microsoft.com/office/drawing/2014/main" id="{8804EC68-32E4-2FDA-C2DA-1CD335EC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-103251"/>
            <a:ext cx="923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1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1193F-740A-4587-9317-75DC9235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2" y="274638"/>
            <a:ext cx="5380854" cy="1325562"/>
          </a:xfrm>
        </p:spPr>
        <p:txBody>
          <a:bodyPr/>
          <a:lstStyle/>
          <a:p>
            <a:r>
              <a:rPr lang="nl-NL" dirty="0"/>
              <a:t>Maar hoe oud zijn die fossielen dan?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8655C7-87C5-45D8-80C2-DDA18441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1600200"/>
            <a:ext cx="4156718" cy="5257800"/>
          </a:xfrm>
        </p:spPr>
        <p:txBody>
          <a:bodyPr>
            <a:normAutofit lnSpcReduction="10000"/>
          </a:bodyPr>
          <a:lstStyle/>
          <a:p>
            <a:r>
              <a:rPr lang="nl-NL" b="1" dirty="0">
                <a:solidFill>
                  <a:schemeClr val="tx2"/>
                </a:solidFill>
              </a:rPr>
              <a:t>De relatieve ouderdom </a:t>
            </a:r>
            <a:r>
              <a:rPr lang="nl-NL" dirty="0">
                <a:solidFill>
                  <a:schemeClr val="tx2"/>
                </a:solidFill>
              </a:rPr>
              <a:t>bepaal je makkelijker;</a:t>
            </a:r>
          </a:p>
          <a:p>
            <a:r>
              <a:rPr lang="nl-NL" dirty="0">
                <a:solidFill>
                  <a:schemeClr val="tx2"/>
                </a:solidFill>
              </a:rPr>
              <a:t>Ten opzichte van elkaar </a:t>
            </a:r>
            <a:r>
              <a:rPr lang="nl-NL" dirty="0">
                <a:solidFill>
                  <a:schemeClr val="tx2"/>
                </a:solidFill>
                <a:sym typeface="Wingdings" panose="05000000000000000000" pitchFamily="2" charset="2"/>
              </a:rPr>
              <a:t> vergelijken van fossielen, duiden van bepaalde perioden </a:t>
            </a:r>
            <a:r>
              <a:rPr lang="nl-NL" b="1" i="1" dirty="0">
                <a:solidFill>
                  <a:schemeClr val="tx2"/>
                </a:solidFill>
                <a:sym typeface="Wingdings" panose="05000000000000000000" pitchFamily="2" charset="2"/>
              </a:rPr>
              <a:t>gidsfossielen</a:t>
            </a:r>
            <a:endParaRPr lang="nl-NL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nl-NL" b="1" dirty="0">
                <a:solidFill>
                  <a:schemeClr val="tx2"/>
                </a:solidFill>
                <a:sym typeface="Wingdings" panose="05000000000000000000" pitchFamily="2" charset="2"/>
              </a:rPr>
              <a:t>Geologische tijdschaal</a:t>
            </a:r>
            <a:endParaRPr lang="nl-NL" b="1" dirty="0">
              <a:solidFill>
                <a:schemeClr val="tx2"/>
              </a:solidFill>
            </a:endParaRPr>
          </a:p>
          <a:p>
            <a:r>
              <a:rPr lang="nl-NL" dirty="0">
                <a:solidFill>
                  <a:schemeClr val="tx2"/>
                </a:solidFill>
              </a:rPr>
              <a:t>Maar dan nog geen antwoord op vraag van de </a:t>
            </a:r>
            <a:r>
              <a:rPr lang="nl-NL" b="1" dirty="0">
                <a:solidFill>
                  <a:schemeClr val="tx2"/>
                </a:solidFill>
              </a:rPr>
              <a:t>absolute ouderdom;  </a:t>
            </a:r>
            <a:r>
              <a:rPr lang="nl-NL" dirty="0">
                <a:solidFill>
                  <a:schemeClr val="tx2"/>
                </a:solidFill>
              </a:rPr>
              <a:t>hoe weet je hoeveel jaar oud een bepaalde laag is?</a:t>
            </a:r>
          </a:p>
          <a:p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FAA0C6-7C80-495F-8441-4EC7E521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781" y="11435"/>
            <a:ext cx="554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D5B229B-B5F6-8F4F-0D29-4C49E5565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599" y="2654022"/>
            <a:ext cx="4947652" cy="41502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B3D0FD5-2BBA-90BD-BBFE-3FF243A20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191" y="-94562"/>
            <a:ext cx="7150392" cy="29123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843A55-2A3F-413F-966A-9B2F498F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349"/>
            <a:ext cx="5608194" cy="1325563"/>
          </a:xfrm>
        </p:spPr>
        <p:txBody>
          <a:bodyPr anchor="b">
            <a:normAutofit fontScale="90000"/>
          </a:bodyPr>
          <a:lstStyle/>
          <a:p>
            <a:r>
              <a:rPr lang="nl-NL" sz="5400" dirty="0"/>
              <a:t>Absolute ouderdom?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2D5F8F-ABC4-4EAE-BDF9-BCBA28706D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1991" y="2017428"/>
            <a:ext cx="3429000" cy="3844925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nl-NL" sz="2200" b="0" i="0" dirty="0">
                <a:effectLst/>
                <a:latin typeface="Lato" panose="020B0604020202020204" pitchFamily="34" charset="0"/>
              </a:rPr>
              <a:t>Radioactieve datering</a:t>
            </a:r>
          </a:p>
          <a:p>
            <a:pPr marL="0" indent="0" fontAlgn="base">
              <a:buNone/>
            </a:pPr>
            <a:r>
              <a:rPr lang="nl-NL" sz="2200" dirty="0">
                <a:latin typeface="Lato" panose="020B0604020202020204" pitchFamily="34" charset="0"/>
              </a:rPr>
              <a:t>o.a. door halfwaardetijd meten</a:t>
            </a:r>
            <a:endParaRPr lang="nl-NL" sz="2200" dirty="0"/>
          </a:p>
          <a:p>
            <a:pPr marL="0" indent="0" fontAlgn="base">
              <a:buNone/>
            </a:pPr>
            <a:r>
              <a:rPr lang="nl-NL" sz="2200" dirty="0">
                <a:latin typeface="Lato" panose="020B0604020202020204" pitchFamily="34" charset="0"/>
              </a:rPr>
              <a:t>Probleem </a:t>
            </a:r>
            <a:r>
              <a:rPr lang="nl-NL" sz="2200" dirty="0">
                <a:latin typeface="Lato" panose="020B0604020202020204" pitchFamily="34" charset="0"/>
                <a:sym typeface="Wingdings" panose="05000000000000000000" pitchFamily="2" charset="2"/>
              </a:rPr>
              <a:t> aanname dat halfwaardetijd altijd al hetzelfde was en we dus zo op een datering uit kunnen komen</a:t>
            </a:r>
          </a:p>
          <a:p>
            <a:pPr marL="0" indent="0" fontAlgn="base">
              <a:buNone/>
            </a:pPr>
            <a:r>
              <a:rPr lang="nl-NL" sz="2200" dirty="0">
                <a:latin typeface="Lato" panose="020B0604020202020204" pitchFamily="34" charset="0"/>
                <a:sym typeface="Wingdings" panose="05000000000000000000" pitchFamily="2" charset="2"/>
              </a:rPr>
              <a:t>Cirkelredenering</a:t>
            </a:r>
          </a:p>
          <a:p>
            <a:pPr marL="0" indent="0" fontAlgn="base">
              <a:buNone/>
            </a:pPr>
            <a:endParaRPr lang="nl-NL" sz="2200" dirty="0">
              <a:latin typeface="Lato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943E31-CB8D-0535-3161-1F30B1D4D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527" y="-104347"/>
            <a:ext cx="6903720" cy="44011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9F8DBB6-0F34-0793-1A4E-641CA3B30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073" y="4123488"/>
            <a:ext cx="7154927" cy="28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Bosbranden van Maori’s zijn terug te zien in ijs op de Zuidpool - NRC">
            <a:extLst>
              <a:ext uri="{FF2B5EF4-FFF2-40B4-BE49-F238E27FC236}">
                <a16:creationId xmlns:a16="http://schemas.microsoft.com/office/drawing/2014/main" id="{C7E57672-786B-5AE9-EA63-80DBB9BDB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55625"/>
            <a:ext cx="5999163" cy="4629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buitenshuis&#10;&#10;Automatisch gegenereerde beschrijving">
            <a:extLst>
              <a:ext uri="{FF2B5EF4-FFF2-40B4-BE49-F238E27FC236}">
                <a16:creationId xmlns:a16="http://schemas.microsoft.com/office/drawing/2014/main" id="{5733048A-4176-64E1-839E-5C1B1583E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913" y="555625"/>
            <a:ext cx="4676775" cy="46291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8CA345-06A2-60A1-377A-63193758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200" kern="1200" dirty="0" err="1">
                <a:latin typeface="+mj-lt"/>
                <a:ea typeface="+mj-ea"/>
                <a:cs typeface="+mj-cs"/>
              </a:rPr>
              <a:t>IJskernenonderzoek</a:t>
            </a:r>
            <a:endParaRPr lang="en-US" sz="5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FC8844F-8A72-EA1F-90CC-5D73043DE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29683"/>
            <a:ext cx="99631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6C9BF925FB146A783043C24CD720C" ma:contentTypeVersion="6" ma:contentTypeDescription="Een nieuw document maken." ma:contentTypeScope="" ma:versionID="88bdda9f606067753fa7ff3279393672">
  <xsd:schema xmlns:xsd="http://www.w3.org/2001/XMLSchema" xmlns:xs="http://www.w3.org/2001/XMLSchema" xmlns:p="http://schemas.microsoft.com/office/2006/metadata/properties" xmlns:ns2="86409d89-0a11-4ae9-9f45-f3b4ef54eeee" targetNamespace="http://schemas.microsoft.com/office/2006/metadata/properties" ma:root="true" ma:fieldsID="a3eeb4f1f82306fe6fa9b3c4c3e156ef" ns2:_="">
    <xsd:import namespace="86409d89-0a11-4ae9-9f45-f3b4ef54ee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9d89-0a11-4ae9-9f45-f3b4ef54ee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3CB3FB-E707-40C8-A5DD-D9708523B8EE}"/>
</file>

<file path=customXml/itemProps2.xml><?xml version="1.0" encoding="utf-8"?>
<ds:datastoreItem xmlns:ds="http://schemas.openxmlformats.org/officeDocument/2006/customXml" ds:itemID="{8F91B97E-5048-434D-885F-30FC0E43D271}"/>
</file>

<file path=customXml/itemProps3.xml><?xml version="1.0" encoding="utf-8"?>
<ds:datastoreItem xmlns:ds="http://schemas.openxmlformats.org/officeDocument/2006/customXml" ds:itemID="{A8189129-F218-442F-9847-CD6DB3E4B24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138</Words>
  <Application>Microsoft Office PowerPoint</Application>
  <PresentationFormat>Breedbeeld</PresentationFormat>
  <Paragraphs>21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Kantoorthema</vt:lpstr>
      <vt:lpstr>PowerPoint-presentatie</vt:lpstr>
      <vt:lpstr>Fossielen;</vt:lpstr>
      <vt:lpstr>Maar hoe oud zijn die fossielen dan?</vt:lpstr>
      <vt:lpstr>Absolute ouderdom?</vt:lpstr>
      <vt:lpstr>IJskernenonderzoek</vt:lpstr>
    </vt:vector>
  </TitlesOfParts>
  <Company>Driestar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T. Jongkees</dc:creator>
  <cp:lastModifiedBy>T. Jongkees</cp:lastModifiedBy>
  <cp:revision>1</cp:revision>
  <dcterms:created xsi:type="dcterms:W3CDTF">2023-05-04T07:53:00Z</dcterms:created>
  <dcterms:modified xsi:type="dcterms:W3CDTF">2023-05-09T06:43:14Z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0x0101007636C9BF925FB146A783043C24CD720C</vt:lpwstr>
  </property>
</Properties>
</file>