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4D194-7BAC-0CFF-0250-C935E5C02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2FF8D69-F4B6-E914-E589-D8BAE088C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B8A8B9-20C7-2D54-B4E8-BDABD574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1E91B2-F9AF-F784-1AC5-8B0E4F4E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5250AE-BA41-0F0B-2A94-9536864B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940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CBA1A-3619-AAF6-3419-4040F693D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C78B12-3443-5380-1C29-240EFCCAE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FC776B-ECCA-D3D8-9367-4870EC23D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ED90AE-ADD9-5CEE-1B19-F47A6932A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F43174-4A40-0507-AE0D-B2705F57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501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70C79F3-964C-9090-ECE4-9B780AC0A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251E111-2D3C-CE22-3E05-331EFFF18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CEE313-1971-956D-A7F7-49A2C33E0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C5A5D1-7876-A9B5-15CB-8478965E0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5F7E40-2C3E-DF7C-0A25-27390385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46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71974-C0DE-4797-D421-597599508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501093-9EF7-6AC5-932C-541F7A17F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CF9B39-B7A3-4323-B4BD-BB256A3F8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93867B-FDBE-F5D0-B451-E60934CA6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C41BAD-EB1D-9F53-3757-F03D72C15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98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C6C15-4CBE-3F34-576A-22C26C25C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29CFCA-9AE6-E951-BECB-63BDCF052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F7BC3F-D382-9F7F-182F-B8B22F469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13FF0B-4604-0F70-3ACC-E870486C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B55E85-D429-5461-0E44-D1E55D76F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52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D560EC-8D06-CE38-1C13-8B380E39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44BDE9-18C8-D716-3AF9-E04E00B414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19F1B1-C4C0-48B3-F6C8-240D85F85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F9D5DD-94F3-749B-E606-0DC3C4DD3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D9431B-72F4-D995-13CB-61723D31F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83A999-4D45-AA3D-2357-587D11BD4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193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A41A74-A0AD-D194-9D53-84ED8DEA6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11A2F6-68C1-AAC8-39BF-2FFD6B14B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08EE220-CDD0-B01A-AC67-B041AD3B4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F497E84-4568-4FE9-D683-F37CEB0B5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FE4A118-7AE1-31CE-4F36-9D5B43EB79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56FB567-77DD-CAF8-2EE4-FA1C3682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0EB366-F199-0A0E-54C8-55B40AAC7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25D120A-FABC-33B2-ED24-B5AA30DAC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39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DF920-FB57-7F8D-2BDD-9D072677A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707398A-AF25-D1B0-CD52-8AAA067FB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1202808-EE3B-049E-8AA5-E563C7FF6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40B127-6CC6-1B0F-71A1-6174A1303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996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FA8D0A0-1418-D1AB-5EC8-BF6203C27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A9A212D-25B7-39D4-6A6C-DE91671CD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4A7EBF6-0848-F356-DE4E-EF8BD33B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55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8148A7-1933-AD33-A407-F682CBCA9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23FE38-A509-B5F8-A7C7-5A863C8BE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ED5D2B-07F0-1038-A769-B67FC0E33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6FC1FA2-A45C-F631-4FE0-573C33620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E7DE9B9-5025-E2B8-17A9-34E4D7ECA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56A028-B44E-3671-B486-B5E790F4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38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5E79B-0AD6-A950-61BC-DE7BB0F41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F4D0623-39B5-2A19-D82F-5D616E306C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43F061-F982-F95B-DEE4-EEE544BF1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808AE8-7113-1603-E037-641A08F77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77C4CE-4720-1B8F-B53E-E2A8A058C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13B4847-708F-7D7E-D683-A0E98057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93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AB779D5-676E-4DB0-3216-F4A2A53E7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A4211F-3C4A-96FF-5EC9-E1193C267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A10D06-172B-1B9B-F1B3-67FCF36E50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F17AD1-487D-4D7A-885F-F6ED6F09FEF7}" type="datetimeFigureOut">
              <a:rPr lang="nl-NL" smtClean="0"/>
              <a:t>16-5-2024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02DDCE-3344-5E34-7CC3-87B3A1FC1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C19566-2013-E077-04CF-D2C98460F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60602C-83BC-433B-90C0-713EA179B2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01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E00F6E-AC2B-F085-76B5-609784582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454" y="1360481"/>
            <a:ext cx="4605340" cy="2387600"/>
          </a:xfrm>
        </p:spPr>
        <p:txBody>
          <a:bodyPr>
            <a:normAutofit/>
          </a:bodyPr>
          <a:lstStyle/>
          <a:p>
            <a:pPr algn="l"/>
            <a:endParaRPr lang="nl-NL" sz="5000" dirty="0">
              <a:solidFill>
                <a:schemeClr val="bg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91EFEA7-DCD5-A2BD-AF40-B63C68F28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454" y="3840156"/>
            <a:ext cx="4605340" cy="1655762"/>
          </a:xfrm>
        </p:spPr>
        <p:txBody>
          <a:bodyPr>
            <a:normAutofit/>
          </a:bodyPr>
          <a:lstStyle/>
          <a:p>
            <a:pPr algn="l"/>
            <a:endParaRPr lang="nl-NL" sz="2000">
              <a:solidFill>
                <a:schemeClr val="bg1"/>
              </a:solidFill>
            </a:endParaRPr>
          </a:p>
        </p:txBody>
      </p:sp>
      <p:pic>
        <p:nvPicPr>
          <p:cNvPr id="1026" name="Picture 2" descr="How the Joggins polystrate fossils falsify long ages">
            <a:extLst>
              <a:ext uri="{FF2B5EF4-FFF2-40B4-BE49-F238E27FC236}">
                <a16:creationId xmlns:a16="http://schemas.microsoft.com/office/drawing/2014/main" id="{0664D645-136C-8649-DC89-40D1FE8481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"/>
          <a:stretch/>
        </p:blipFill>
        <p:spPr bwMode="auto">
          <a:xfrm>
            <a:off x="7115177" y="115193"/>
            <a:ext cx="4950618" cy="662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AC65C03C-3F17-45DC-A1B9-35ACA4339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15176" y="115193"/>
            <a:ext cx="0" cy="662761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4A161CC-6DC5-4863-B213-94529D6E0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3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C3F99-459E-A22A-61A8-960734011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E3C257-419C-2E9A-4A97-137ED842B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Creation Science Today - Scientific evidence for creation">
            <a:extLst>
              <a:ext uri="{FF2B5EF4-FFF2-40B4-BE49-F238E27FC236}">
                <a16:creationId xmlns:a16="http://schemas.microsoft.com/office/drawing/2014/main" id="{C7E6C8C6-FFA4-05E1-3F13-91202A83C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0"/>
            <a:ext cx="82407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1150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36C9BF925FB146A783043C24CD720C" ma:contentTypeVersion="6" ma:contentTypeDescription="Een nieuw document maken." ma:contentTypeScope="" ma:versionID="88bdda9f606067753fa7ff3279393672">
  <xsd:schema xmlns:xsd="http://www.w3.org/2001/XMLSchema" xmlns:xs="http://www.w3.org/2001/XMLSchema" xmlns:p="http://schemas.microsoft.com/office/2006/metadata/properties" xmlns:ns2="86409d89-0a11-4ae9-9f45-f3b4ef54eeee" targetNamespace="http://schemas.microsoft.com/office/2006/metadata/properties" ma:root="true" ma:fieldsID="a3eeb4f1f82306fe6fa9b3c4c3e156ef" ns2:_="">
    <xsd:import namespace="86409d89-0a11-4ae9-9f45-f3b4ef54ee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09d89-0a11-4ae9-9f45-f3b4ef54ee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CEDB44-721C-4B8E-B2F3-CFD7B4E3B7E4}"/>
</file>

<file path=customXml/itemProps2.xml><?xml version="1.0" encoding="utf-8"?>
<ds:datastoreItem xmlns:ds="http://schemas.openxmlformats.org/officeDocument/2006/customXml" ds:itemID="{84BAA74D-B7B0-43C0-9728-CAF13AC65985}"/>
</file>

<file path=customXml/itemProps3.xml><?xml version="1.0" encoding="utf-8"?>
<ds:datastoreItem xmlns:ds="http://schemas.openxmlformats.org/officeDocument/2006/customXml" ds:itemID="{72DD58D0-5DE5-41EA-A515-6C13AEA29C6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Kantoorthema</vt:lpstr>
      <vt:lpstr>PowerPoint-presentatie</vt:lpstr>
      <vt:lpstr>PowerPoint-presentatie</vt:lpstr>
    </vt:vector>
  </TitlesOfParts>
  <Company>Scholengroep Driestar-Wartburg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T. Jongkees</dc:creator>
  <cp:lastModifiedBy>T. Jongkees</cp:lastModifiedBy>
  <cp:revision>1</cp:revision>
  <dcterms:created xsi:type="dcterms:W3CDTF">2024-05-16T14:05:51Z</dcterms:created>
  <dcterms:modified xsi:type="dcterms:W3CDTF">2024-05-16T14:06:51Z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0x0101007636C9BF925FB146A783043C24CD720C</vt:lpwstr>
  </property>
</Properties>
</file>