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75" r:id="rId3"/>
    <p:sldId id="277" r:id="rId4"/>
    <p:sldId id="278" r:id="rId5"/>
    <p:sldId id="285"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4" y="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57ACAC-3318-B8E0-73DD-8D9EB7151CF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66B8F4A1-318B-C91B-43D1-524B40F516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DFEB8970-1518-20EF-7C1E-4F9E8DE265F3}"/>
              </a:ext>
            </a:extLst>
          </p:cNvPr>
          <p:cNvSpPr>
            <a:spLocks noGrp="1"/>
          </p:cNvSpPr>
          <p:nvPr>
            <p:ph type="dt" sz="half" idx="10"/>
          </p:nvPr>
        </p:nvSpPr>
        <p:spPr/>
        <p:txBody>
          <a:bodyPr/>
          <a:lstStyle/>
          <a:p>
            <a:fld id="{842B4511-8093-4E74-AF82-2A95596AD92B}" type="datetimeFigureOut">
              <a:rPr lang="nl-NL" smtClean="0"/>
              <a:t>10-5-2023</a:t>
            </a:fld>
            <a:endParaRPr lang="nl-NL"/>
          </a:p>
        </p:txBody>
      </p:sp>
      <p:sp>
        <p:nvSpPr>
          <p:cNvPr id="5" name="Tijdelijke aanduiding voor voettekst 4">
            <a:extLst>
              <a:ext uri="{FF2B5EF4-FFF2-40B4-BE49-F238E27FC236}">
                <a16:creationId xmlns:a16="http://schemas.microsoft.com/office/drawing/2014/main" id="{46B76A13-8F55-4BA8-492B-180B00C57B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289EFB8-3706-9BEB-C348-A89539446AE1}"/>
              </a:ext>
            </a:extLst>
          </p:cNvPr>
          <p:cNvSpPr>
            <a:spLocks noGrp="1"/>
          </p:cNvSpPr>
          <p:nvPr>
            <p:ph type="sldNum" sz="quarter" idx="12"/>
          </p:nvPr>
        </p:nvSpPr>
        <p:spPr/>
        <p:txBody>
          <a:bodyPr/>
          <a:lstStyle/>
          <a:p>
            <a:fld id="{80629C28-8BE4-4AED-9986-7C2CDD31D57A}" type="slidenum">
              <a:rPr lang="nl-NL" smtClean="0"/>
              <a:t>‹nr.›</a:t>
            </a:fld>
            <a:endParaRPr lang="nl-NL"/>
          </a:p>
        </p:txBody>
      </p:sp>
    </p:spTree>
    <p:extLst>
      <p:ext uri="{BB962C8B-B14F-4D97-AF65-F5344CB8AC3E}">
        <p14:creationId xmlns:p14="http://schemas.microsoft.com/office/powerpoint/2010/main" val="4220656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F5630-49CD-FBFD-5D47-C2FC1A08FBDE}"/>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EFA681AA-7243-E50C-3129-9146357039D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5354126-2DB3-512A-EA2A-1A2318E1361B}"/>
              </a:ext>
            </a:extLst>
          </p:cNvPr>
          <p:cNvSpPr>
            <a:spLocks noGrp="1"/>
          </p:cNvSpPr>
          <p:nvPr>
            <p:ph type="dt" sz="half" idx="10"/>
          </p:nvPr>
        </p:nvSpPr>
        <p:spPr/>
        <p:txBody>
          <a:bodyPr/>
          <a:lstStyle/>
          <a:p>
            <a:fld id="{842B4511-8093-4E74-AF82-2A95596AD92B}" type="datetimeFigureOut">
              <a:rPr lang="nl-NL" smtClean="0"/>
              <a:t>10-5-2023</a:t>
            </a:fld>
            <a:endParaRPr lang="nl-NL"/>
          </a:p>
        </p:txBody>
      </p:sp>
      <p:sp>
        <p:nvSpPr>
          <p:cNvPr id="5" name="Tijdelijke aanduiding voor voettekst 4">
            <a:extLst>
              <a:ext uri="{FF2B5EF4-FFF2-40B4-BE49-F238E27FC236}">
                <a16:creationId xmlns:a16="http://schemas.microsoft.com/office/drawing/2014/main" id="{5737BE55-52A8-1984-495F-5194A93103C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B31096A-CADB-9A33-81FA-C15CF53AC930}"/>
              </a:ext>
            </a:extLst>
          </p:cNvPr>
          <p:cNvSpPr>
            <a:spLocks noGrp="1"/>
          </p:cNvSpPr>
          <p:nvPr>
            <p:ph type="sldNum" sz="quarter" idx="12"/>
          </p:nvPr>
        </p:nvSpPr>
        <p:spPr/>
        <p:txBody>
          <a:bodyPr/>
          <a:lstStyle/>
          <a:p>
            <a:fld id="{80629C28-8BE4-4AED-9986-7C2CDD31D57A}" type="slidenum">
              <a:rPr lang="nl-NL" smtClean="0"/>
              <a:t>‹nr.›</a:t>
            </a:fld>
            <a:endParaRPr lang="nl-NL"/>
          </a:p>
        </p:txBody>
      </p:sp>
    </p:spTree>
    <p:extLst>
      <p:ext uri="{BB962C8B-B14F-4D97-AF65-F5344CB8AC3E}">
        <p14:creationId xmlns:p14="http://schemas.microsoft.com/office/powerpoint/2010/main" val="4185969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271C94B-C7D9-C64B-1C06-FD848E67E9F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AE3240D-1C81-E7F3-3632-EEC162D9908B}"/>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57ABDFF-311C-7136-4322-D5A1EA4C38DA}"/>
              </a:ext>
            </a:extLst>
          </p:cNvPr>
          <p:cNvSpPr>
            <a:spLocks noGrp="1"/>
          </p:cNvSpPr>
          <p:nvPr>
            <p:ph type="dt" sz="half" idx="10"/>
          </p:nvPr>
        </p:nvSpPr>
        <p:spPr/>
        <p:txBody>
          <a:bodyPr/>
          <a:lstStyle/>
          <a:p>
            <a:fld id="{842B4511-8093-4E74-AF82-2A95596AD92B}" type="datetimeFigureOut">
              <a:rPr lang="nl-NL" smtClean="0"/>
              <a:t>10-5-2023</a:t>
            </a:fld>
            <a:endParaRPr lang="nl-NL"/>
          </a:p>
        </p:txBody>
      </p:sp>
      <p:sp>
        <p:nvSpPr>
          <p:cNvPr id="5" name="Tijdelijke aanduiding voor voettekst 4">
            <a:extLst>
              <a:ext uri="{FF2B5EF4-FFF2-40B4-BE49-F238E27FC236}">
                <a16:creationId xmlns:a16="http://schemas.microsoft.com/office/drawing/2014/main" id="{18655EE8-4BE3-C609-17A7-AE4F69011E5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42B9FB2-490C-B6AB-8DAA-33E22E5E7847}"/>
              </a:ext>
            </a:extLst>
          </p:cNvPr>
          <p:cNvSpPr>
            <a:spLocks noGrp="1"/>
          </p:cNvSpPr>
          <p:nvPr>
            <p:ph type="sldNum" sz="quarter" idx="12"/>
          </p:nvPr>
        </p:nvSpPr>
        <p:spPr/>
        <p:txBody>
          <a:bodyPr/>
          <a:lstStyle/>
          <a:p>
            <a:fld id="{80629C28-8BE4-4AED-9986-7C2CDD31D57A}" type="slidenum">
              <a:rPr lang="nl-NL" smtClean="0"/>
              <a:t>‹nr.›</a:t>
            </a:fld>
            <a:endParaRPr lang="nl-NL"/>
          </a:p>
        </p:txBody>
      </p:sp>
    </p:spTree>
    <p:extLst>
      <p:ext uri="{BB962C8B-B14F-4D97-AF65-F5344CB8AC3E}">
        <p14:creationId xmlns:p14="http://schemas.microsoft.com/office/powerpoint/2010/main" val="1152991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A54E22-1705-3AA8-3521-CBEA62DE6B1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377002F-6656-2CEE-E4BA-DF6719AE0EC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8F153FF-239D-F078-161D-4C3FA9923190}"/>
              </a:ext>
            </a:extLst>
          </p:cNvPr>
          <p:cNvSpPr>
            <a:spLocks noGrp="1"/>
          </p:cNvSpPr>
          <p:nvPr>
            <p:ph type="dt" sz="half" idx="10"/>
          </p:nvPr>
        </p:nvSpPr>
        <p:spPr/>
        <p:txBody>
          <a:bodyPr/>
          <a:lstStyle/>
          <a:p>
            <a:fld id="{842B4511-8093-4E74-AF82-2A95596AD92B}" type="datetimeFigureOut">
              <a:rPr lang="nl-NL" smtClean="0"/>
              <a:t>10-5-2023</a:t>
            </a:fld>
            <a:endParaRPr lang="nl-NL"/>
          </a:p>
        </p:txBody>
      </p:sp>
      <p:sp>
        <p:nvSpPr>
          <p:cNvPr id="5" name="Tijdelijke aanduiding voor voettekst 4">
            <a:extLst>
              <a:ext uri="{FF2B5EF4-FFF2-40B4-BE49-F238E27FC236}">
                <a16:creationId xmlns:a16="http://schemas.microsoft.com/office/drawing/2014/main" id="{02C3D67E-86A8-722B-FF63-3B5C740791A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C0979B4-385E-A6EF-74C6-094418AAE069}"/>
              </a:ext>
            </a:extLst>
          </p:cNvPr>
          <p:cNvSpPr>
            <a:spLocks noGrp="1"/>
          </p:cNvSpPr>
          <p:nvPr>
            <p:ph type="sldNum" sz="quarter" idx="12"/>
          </p:nvPr>
        </p:nvSpPr>
        <p:spPr/>
        <p:txBody>
          <a:bodyPr/>
          <a:lstStyle/>
          <a:p>
            <a:fld id="{80629C28-8BE4-4AED-9986-7C2CDD31D57A}" type="slidenum">
              <a:rPr lang="nl-NL" smtClean="0"/>
              <a:t>‹nr.›</a:t>
            </a:fld>
            <a:endParaRPr lang="nl-NL"/>
          </a:p>
        </p:txBody>
      </p:sp>
    </p:spTree>
    <p:extLst>
      <p:ext uri="{BB962C8B-B14F-4D97-AF65-F5344CB8AC3E}">
        <p14:creationId xmlns:p14="http://schemas.microsoft.com/office/powerpoint/2010/main" val="731751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87E9FD-3F1D-0ED5-18D6-E10A724BBAD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AC5142D-66D4-4DC4-543C-AD1A1EC17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D3C2E02E-EDCD-BA2C-312F-43F11C4FB0F9}"/>
              </a:ext>
            </a:extLst>
          </p:cNvPr>
          <p:cNvSpPr>
            <a:spLocks noGrp="1"/>
          </p:cNvSpPr>
          <p:nvPr>
            <p:ph type="dt" sz="half" idx="10"/>
          </p:nvPr>
        </p:nvSpPr>
        <p:spPr/>
        <p:txBody>
          <a:bodyPr/>
          <a:lstStyle/>
          <a:p>
            <a:fld id="{842B4511-8093-4E74-AF82-2A95596AD92B}" type="datetimeFigureOut">
              <a:rPr lang="nl-NL" smtClean="0"/>
              <a:t>10-5-2023</a:t>
            </a:fld>
            <a:endParaRPr lang="nl-NL"/>
          </a:p>
        </p:txBody>
      </p:sp>
      <p:sp>
        <p:nvSpPr>
          <p:cNvPr id="5" name="Tijdelijke aanduiding voor voettekst 4">
            <a:extLst>
              <a:ext uri="{FF2B5EF4-FFF2-40B4-BE49-F238E27FC236}">
                <a16:creationId xmlns:a16="http://schemas.microsoft.com/office/drawing/2014/main" id="{2BC4CB28-A590-A4D2-606B-6D889BCC901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C6F254F-F9AD-7017-6BA2-DEF78433407E}"/>
              </a:ext>
            </a:extLst>
          </p:cNvPr>
          <p:cNvSpPr>
            <a:spLocks noGrp="1"/>
          </p:cNvSpPr>
          <p:nvPr>
            <p:ph type="sldNum" sz="quarter" idx="12"/>
          </p:nvPr>
        </p:nvSpPr>
        <p:spPr/>
        <p:txBody>
          <a:bodyPr/>
          <a:lstStyle/>
          <a:p>
            <a:fld id="{80629C28-8BE4-4AED-9986-7C2CDD31D57A}" type="slidenum">
              <a:rPr lang="nl-NL" smtClean="0"/>
              <a:t>‹nr.›</a:t>
            </a:fld>
            <a:endParaRPr lang="nl-NL"/>
          </a:p>
        </p:txBody>
      </p:sp>
    </p:spTree>
    <p:extLst>
      <p:ext uri="{BB962C8B-B14F-4D97-AF65-F5344CB8AC3E}">
        <p14:creationId xmlns:p14="http://schemas.microsoft.com/office/powerpoint/2010/main" val="1053901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0BF19E-FEA8-CF93-8656-8BCE174CBA0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60C463C-29D3-64AE-703D-BA12E578B366}"/>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178EFF5-7A0E-5BFC-1B23-E04E4FEE0AE6}"/>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921F02E-5BE1-34A8-D637-F910D676118E}"/>
              </a:ext>
            </a:extLst>
          </p:cNvPr>
          <p:cNvSpPr>
            <a:spLocks noGrp="1"/>
          </p:cNvSpPr>
          <p:nvPr>
            <p:ph type="dt" sz="half" idx="10"/>
          </p:nvPr>
        </p:nvSpPr>
        <p:spPr/>
        <p:txBody>
          <a:bodyPr/>
          <a:lstStyle/>
          <a:p>
            <a:fld id="{842B4511-8093-4E74-AF82-2A95596AD92B}" type="datetimeFigureOut">
              <a:rPr lang="nl-NL" smtClean="0"/>
              <a:t>10-5-2023</a:t>
            </a:fld>
            <a:endParaRPr lang="nl-NL"/>
          </a:p>
        </p:txBody>
      </p:sp>
      <p:sp>
        <p:nvSpPr>
          <p:cNvPr id="6" name="Tijdelijke aanduiding voor voettekst 5">
            <a:extLst>
              <a:ext uri="{FF2B5EF4-FFF2-40B4-BE49-F238E27FC236}">
                <a16:creationId xmlns:a16="http://schemas.microsoft.com/office/drawing/2014/main" id="{8EDB3F55-2559-2E34-6E45-D479D6432EE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9A716EA-4011-B21E-7DC0-989FE6602BB5}"/>
              </a:ext>
            </a:extLst>
          </p:cNvPr>
          <p:cNvSpPr>
            <a:spLocks noGrp="1"/>
          </p:cNvSpPr>
          <p:nvPr>
            <p:ph type="sldNum" sz="quarter" idx="12"/>
          </p:nvPr>
        </p:nvSpPr>
        <p:spPr/>
        <p:txBody>
          <a:bodyPr/>
          <a:lstStyle/>
          <a:p>
            <a:fld id="{80629C28-8BE4-4AED-9986-7C2CDD31D57A}" type="slidenum">
              <a:rPr lang="nl-NL" smtClean="0"/>
              <a:t>‹nr.›</a:t>
            </a:fld>
            <a:endParaRPr lang="nl-NL"/>
          </a:p>
        </p:txBody>
      </p:sp>
    </p:spTree>
    <p:extLst>
      <p:ext uri="{BB962C8B-B14F-4D97-AF65-F5344CB8AC3E}">
        <p14:creationId xmlns:p14="http://schemas.microsoft.com/office/powerpoint/2010/main" val="2032526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E11CC2-037D-D66C-E314-CEB64D72AF1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968BE66C-57C5-2AE4-EB24-384F566B32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151A3466-C660-CEEC-0037-BAEEB2D94D79}"/>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2508EF1-E5BC-3DD7-F8D6-DB5BCF1550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E73470E0-AEFF-6464-E4D5-F81072730DE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FB207C77-1879-BEC8-F8FB-539858A3EB77}"/>
              </a:ext>
            </a:extLst>
          </p:cNvPr>
          <p:cNvSpPr>
            <a:spLocks noGrp="1"/>
          </p:cNvSpPr>
          <p:nvPr>
            <p:ph type="dt" sz="half" idx="10"/>
          </p:nvPr>
        </p:nvSpPr>
        <p:spPr/>
        <p:txBody>
          <a:bodyPr/>
          <a:lstStyle/>
          <a:p>
            <a:fld id="{842B4511-8093-4E74-AF82-2A95596AD92B}" type="datetimeFigureOut">
              <a:rPr lang="nl-NL" smtClean="0"/>
              <a:t>10-5-2023</a:t>
            </a:fld>
            <a:endParaRPr lang="nl-NL"/>
          </a:p>
        </p:txBody>
      </p:sp>
      <p:sp>
        <p:nvSpPr>
          <p:cNvPr id="8" name="Tijdelijke aanduiding voor voettekst 7">
            <a:extLst>
              <a:ext uri="{FF2B5EF4-FFF2-40B4-BE49-F238E27FC236}">
                <a16:creationId xmlns:a16="http://schemas.microsoft.com/office/drawing/2014/main" id="{EE17B751-CCE0-956E-DA70-B51C9091F3DC}"/>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A292402B-A6AA-3102-08DE-1D7345B6384A}"/>
              </a:ext>
            </a:extLst>
          </p:cNvPr>
          <p:cNvSpPr>
            <a:spLocks noGrp="1"/>
          </p:cNvSpPr>
          <p:nvPr>
            <p:ph type="sldNum" sz="quarter" idx="12"/>
          </p:nvPr>
        </p:nvSpPr>
        <p:spPr/>
        <p:txBody>
          <a:bodyPr/>
          <a:lstStyle/>
          <a:p>
            <a:fld id="{80629C28-8BE4-4AED-9986-7C2CDD31D57A}" type="slidenum">
              <a:rPr lang="nl-NL" smtClean="0"/>
              <a:t>‹nr.›</a:t>
            </a:fld>
            <a:endParaRPr lang="nl-NL"/>
          </a:p>
        </p:txBody>
      </p:sp>
    </p:spTree>
    <p:extLst>
      <p:ext uri="{BB962C8B-B14F-4D97-AF65-F5344CB8AC3E}">
        <p14:creationId xmlns:p14="http://schemas.microsoft.com/office/powerpoint/2010/main" val="2107028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AA9C0B-6184-433E-6BA7-C5B8FA26C80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5D42604-05B2-8C80-D752-7532AB5BFAF4}"/>
              </a:ext>
            </a:extLst>
          </p:cNvPr>
          <p:cNvSpPr>
            <a:spLocks noGrp="1"/>
          </p:cNvSpPr>
          <p:nvPr>
            <p:ph type="dt" sz="half" idx="10"/>
          </p:nvPr>
        </p:nvSpPr>
        <p:spPr/>
        <p:txBody>
          <a:bodyPr/>
          <a:lstStyle/>
          <a:p>
            <a:fld id="{842B4511-8093-4E74-AF82-2A95596AD92B}" type="datetimeFigureOut">
              <a:rPr lang="nl-NL" smtClean="0"/>
              <a:t>10-5-2023</a:t>
            </a:fld>
            <a:endParaRPr lang="nl-NL"/>
          </a:p>
        </p:txBody>
      </p:sp>
      <p:sp>
        <p:nvSpPr>
          <p:cNvPr id="4" name="Tijdelijke aanduiding voor voettekst 3">
            <a:extLst>
              <a:ext uri="{FF2B5EF4-FFF2-40B4-BE49-F238E27FC236}">
                <a16:creationId xmlns:a16="http://schemas.microsoft.com/office/drawing/2014/main" id="{7DF662CC-79C1-ED89-6A60-C0C0FEDFD75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3AA8D03D-6CD4-F723-36B3-268216DBC69C}"/>
              </a:ext>
            </a:extLst>
          </p:cNvPr>
          <p:cNvSpPr>
            <a:spLocks noGrp="1"/>
          </p:cNvSpPr>
          <p:nvPr>
            <p:ph type="sldNum" sz="quarter" idx="12"/>
          </p:nvPr>
        </p:nvSpPr>
        <p:spPr/>
        <p:txBody>
          <a:bodyPr/>
          <a:lstStyle/>
          <a:p>
            <a:fld id="{80629C28-8BE4-4AED-9986-7C2CDD31D57A}" type="slidenum">
              <a:rPr lang="nl-NL" smtClean="0"/>
              <a:t>‹nr.›</a:t>
            </a:fld>
            <a:endParaRPr lang="nl-NL"/>
          </a:p>
        </p:txBody>
      </p:sp>
    </p:spTree>
    <p:extLst>
      <p:ext uri="{BB962C8B-B14F-4D97-AF65-F5344CB8AC3E}">
        <p14:creationId xmlns:p14="http://schemas.microsoft.com/office/powerpoint/2010/main" val="3612910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D940DF0-FA8F-DAEE-ED17-D28084CAED7B}"/>
              </a:ext>
            </a:extLst>
          </p:cNvPr>
          <p:cNvSpPr>
            <a:spLocks noGrp="1"/>
          </p:cNvSpPr>
          <p:nvPr>
            <p:ph type="dt" sz="half" idx="10"/>
          </p:nvPr>
        </p:nvSpPr>
        <p:spPr/>
        <p:txBody>
          <a:bodyPr/>
          <a:lstStyle/>
          <a:p>
            <a:fld id="{842B4511-8093-4E74-AF82-2A95596AD92B}" type="datetimeFigureOut">
              <a:rPr lang="nl-NL" smtClean="0"/>
              <a:t>10-5-2023</a:t>
            </a:fld>
            <a:endParaRPr lang="nl-NL"/>
          </a:p>
        </p:txBody>
      </p:sp>
      <p:sp>
        <p:nvSpPr>
          <p:cNvPr id="3" name="Tijdelijke aanduiding voor voettekst 2">
            <a:extLst>
              <a:ext uri="{FF2B5EF4-FFF2-40B4-BE49-F238E27FC236}">
                <a16:creationId xmlns:a16="http://schemas.microsoft.com/office/drawing/2014/main" id="{F5BE6532-C237-A2BD-399A-87F28C3DBC6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1CB2EAEA-CCE5-D666-CDFB-8FB1D4E69186}"/>
              </a:ext>
            </a:extLst>
          </p:cNvPr>
          <p:cNvSpPr>
            <a:spLocks noGrp="1"/>
          </p:cNvSpPr>
          <p:nvPr>
            <p:ph type="sldNum" sz="quarter" idx="12"/>
          </p:nvPr>
        </p:nvSpPr>
        <p:spPr/>
        <p:txBody>
          <a:bodyPr/>
          <a:lstStyle/>
          <a:p>
            <a:fld id="{80629C28-8BE4-4AED-9986-7C2CDD31D57A}" type="slidenum">
              <a:rPr lang="nl-NL" smtClean="0"/>
              <a:t>‹nr.›</a:t>
            </a:fld>
            <a:endParaRPr lang="nl-NL"/>
          </a:p>
        </p:txBody>
      </p:sp>
    </p:spTree>
    <p:extLst>
      <p:ext uri="{BB962C8B-B14F-4D97-AF65-F5344CB8AC3E}">
        <p14:creationId xmlns:p14="http://schemas.microsoft.com/office/powerpoint/2010/main" val="945826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F1B886-8B70-F909-B27B-3DE3E6CFDF8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41B7AE5-9B5E-9841-5DD4-892CEA07FE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6419F9B-2CE3-9D8E-2CE6-E4DECF748E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C52ABEA-CD0F-E323-D8C4-5017B4C21E68}"/>
              </a:ext>
            </a:extLst>
          </p:cNvPr>
          <p:cNvSpPr>
            <a:spLocks noGrp="1"/>
          </p:cNvSpPr>
          <p:nvPr>
            <p:ph type="dt" sz="half" idx="10"/>
          </p:nvPr>
        </p:nvSpPr>
        <p:spPr/>
        <p:txBody>
          <a:bodyPr/>
          <a:lstStyle/>
          <a:p>
            <a:fld id="{842B4511-8093-4E74-AF82-2A95596AD92B}" type="datetimeFigureOut">
              <a:rPr lang="nl-NL" smtClean="0"/>
              <a:t>10-5-2023</a:t>
            </a:fld>
            <a:endParaRPr lang="nl-NL"/>
          </a:p>
        </p:txBody>
      </p:sp>
      <p:sp>
        <p:nvSpPr>
          <p:cNvPr id="6" name="Tijdelijke aanduiding voor voettekst 5">
            <a:extLst>
              <a:ext uri="{FF2B5EF4-FFF2-40B4-BE49-F238E27FC236}">
                <a16:creationId xmlns:a16="http://schemas.microsoft.com/office/drawing/2014/main" id="{DF34E01B-1111-8816-8333-EB39DE92990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F74C507-57DB-BE06-410D-C5CE3BACC86D}"/>
              </a:ext>
            </a:extLst>
          </p:cNvPr>
          <p:cNvSpPr>
            <a:spLocks noGrp="1"/>
          </p:cNvSpPr>
          <p:nvPr>
            <p:ph type="sldNum" sz="quarter" idx="12"/>
          </p:nvPr>
        </p:nvSpPr>
        <p:spPr/>
        <p:txBody>
          <a:bodyPr/>
          <a:lstStyle/>
          <a:p>
            <a:fld id="{80629C28-8BE4-4AED-9986-7C2CDD31D57A}" type="slidenum">
              <a:rPr lang="nl-NL" smtClean="0"/>
              <a:t>‹nr.›</a:t>
            </a:fld>
            <a:endParaRPr lang="nl-NL"/>
          </a:p>
        </p:txBody>
      </p:sp>
    </p:spTree>
    <p:extLst>
      <p:ext uri="{BB962C8B-B14F-4D97-AF65-F5344CB8AC3E}">
        <p14:creationId xmlns:p14="http://schemas.microsoft.com/office/powerpoint/2010/main" val="13519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874FE9-F731-4E47-D5FB-A7E93225B06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914FA1F-0D9C-C698-0CCC-A8317668E9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F777566-400C-C6F6-6E3E-73479E043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BE0C090-E072-8142-4572-5A2275F3E194}"/>
              </a:ext>
            </a:extLst>
          </p:cNvPr>
          <p:cNvSpPr>
            <a:spLocks noGrp="1"/>
          </p:cNvSpPr>
          <p:nvPr>
            <p:ph type="dt" sz="half" idx="10"/>
          </p:nvPr>
        </p:nvSpPr>
        <p:spPr/>
        <p:txBody>
          <a:bodyPr/>
          <a:lstStyle/>
          <a:p>
            <a:fld id="{842B4511-8093-4E74-AF82-2A95596AD92B}" type="datetimeFigureOut">
              <a:rPr lang="nl-NL" smtClean="0"/>
              <a:t>10-5-2023</a:t>
            </a:fld>
            <a:endParaRPr lang="nl-NL"/>
          </a:p>
        </p:txBody>
      </p:sp>
      <p:sp>
        <p:nvSpPr>
          <p:cNvPr id="6" name="Tijdelijke aanduiding voor voettekst 5">
            <a:extLst>
              <a:ext uri="{FF2B5EF4-FFF2-40B4-BE49-F238E27FC236}">
                <a16:creationId xmlns:a16="http://schemas.microsoft.com/office/drawing/2014/main" id="{F4EBA06A-2B4A-FE84-1AE0-E8228E3247B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3141993-2751-B40E-903B-EAEC8545A9BE}"/>
              </a:ext>
            </a:extLst>
          </p:cNvPr>
          <p:cNvSpPr>
            <a:spLocks noGrp="1"/>
          </p:cNvSpPr>
          <p:nvPr>
            <p:ph type="sldNum" sz="quarter" idx="12"/>
          </p:nvPr>
        </p:nvSpPr>
        <p:spPr/>
        <p:txBody>
          <a:bodyPr/>
          <a:lstStyle/>
          <a:p>
            <a:fld id="{80629C28-8BE4-4AED-9986-7C2CDD31D57A}" type="slidenum">
              <a:rPr lang="nl-NL" smtClean="0"/>
              <a:t>‹nr.›</a:t>
            </a:fld>
            <a:endParaRPr lang="nl-NL"/>
          </a:p>
        </p:txBody>
      </p:sp>
    </p:spTree>
    <p:extLst>
      <p:ext uri="{BB962C8B-B14F-4D97-AF65-F5344CB8AC3E}">
        <p14:creationId xmlns:p14="http://schemas.microsoft.com/office/powerpoint/2010/main" val="2259516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FEE9287-5368-5F13-B6AB-D02AD16DB6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D19AEAA9-B94C-3124-221C-B573944DC8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23B7ABC-CCE8-CCB0-93AC-E25570517E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B4511-8093-4E74-AF82-2A95596AD92B}" type="datetimeFigureOut">
              <a:rPr lang="nl-NL" smtClean="0"/>
              <a:t>10-5-2023</a:t>
            </a:fld>
            <a:endParaRPr lang="nl-NL"/>
          </a:p>
        </p:txBody>
      </p:sp>
      <p:sp>
        <p:nvSpPr>
          <p:cNvPr id="5" name="Tijdelijke aanduiding voor voettekst 4">
            <a:extLst>
              <a:ext uri="{FF2B5EF4-FFF2-40B4-BE49-F238E27FC236}">
                <a16:creationId xmlns:a16="http://schemas.microsoft.com/office/drawing/2014/main" id="{D322547B-44A3-1F57-3E7F-3F4C85C88B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B01BAB17-1AD4-341E-F487-3224420312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629C28-8BE4-4AED-9986-7C2CDD31D57A}" type="slidenum">
              <a:rPr lang="nl-NL" smtClean="0"/>
              <a:t>‹nr.›</a:t>
            </a:fld>
            <a:endParaRPr lang="nl-NL"/>
          </a:p>
        </p:txBody>
      </p:sp>
    </p:spTree>
    <p:extLst>
      <p:ext uri="{BB962C8B-B14F-4D97-AF65-F5344CB8AC3E}">
        <p14:creationId xmlns:p14="http://schemas.microsoft.com/office/powerpoint/2010/main" val="2545881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F76F85-2808-46A8-BB30-23AFE96738C7}"/>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3627F63C-6B45-44A9-BF5A-361EC4CB4F56}"/>
              </a:ext>
            </a:extLst>
          </p:cNvPr>
          <p:cNvSpPr>
            <a:spLocks noGrp="1"/>
          </p:cNvSpPr>
          <p:nvPr>
            <p:ph idx="1"/>
          </p:nvPr>
        </p:nvSpPr>
        <p:spPr/>
        <p:txBody>
          <a:bodyPr/>
          <a:lstStyle/>
          <a:p>
            <a:endParaRPr lang="nl-NL" dirty="0"/>
          </a:p>
        </p:txBody>
      </p:sp>
      <p:pic>
        <p:nvPicPr>
          <p:cNvPr id="1026" name="Picture 2" descr="De bronafbeelding bekijken">
            <a:extLst>
              <a:ext uri="{FF2B5EF4-FFF2-40B4-BE49-F238E27FC236}">
                <a16:creationId xmlns:a16="http://schemas.microsoft.com/office/drawing/2014/main" id="{4D516FB0-5B41-4692-87A1-5D137E4F6F95}"/>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631504" y="1103516"/>
            <a:ext cx="8568952" cy="5096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183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1B96D3-F32C-44AB-AC26-2E936780D3A1}"/>
              </a:ext>
            </a:extLst>
          </p:cNvPr>
          <p:cNvSpPr>
            <a:spLocks noGrp="1"/>
          </p:cNvSpPr>
          <p:nvPr>
            <p:ph type="title"/>
          </p:nvPr>
        </p:nvSpPr>
        <p:spPr/>
        <p:txBody>
          <a:bodyPr/>
          <a:lstStyle/>
          <a:p>
            <a:r>
              <a:rPr lang="nl-NL" dirty="0"/>
              <a:t>Door welke bril kijk je?</a:t>
            </a:r>
          </a:p>
        </p:txBody>
      </p:sp>
      <p:sp>
        <p:nvSpPr>
          <p:cNvPr id="3" name="Tijdelijke aanduiding voor inhoud 2">
            <a:extLst>
              <a:ext uri="{FF2B5EF4-FFF2-40B4-BE49-F238E27FC236}">
                <a16:creationId xmlns:a16="http://schemas.microsoft.com/office/drawing/2014/main" id="{D7B3BAF6-FA31-45C5-9DE1-F324A9058A92}"/>
              </a:ext>
            </a:extLst>
          </p:cNvPr>
          <p:cNvSpPr>
            <a:spLocks noGrp="1"/>
          </p:cNvSpPr>
          <p:nvPr>
            <p:ph idx="1"/>
          </p:nvPr>
        </p:nvSpPr>
        <p:spPr>
          <a:xfrm>
            <a:off x="1127448" y="1670794"/>
            <a:ext cx="4150196" cy="4912568"/>
          </a:xfrm>
        </p:spPr>
        <p:txBody>
          <a:bodyPr>
            <a:normAutofit lnSpcReduction="10000"/>
          </a:bodyPr>
          <a:lstStyle/>
          <a:p>
            <a:r>
              <a:rPr lang="nl-NL" dirty="0">
                <a:solidFill>
                  <a:schemeClr val="tx2"/>
                </a:solidFill>
              </a:rPr>
              <a:t>Een bril waarmee je bewijs interpreteert</a:t>
            </a:r>
          </a:p>
          <a:p>
            <a:r>
              <a:rPr lang="nl-NL" dirty="0">
                <a:solidFill>
                  <a:schemeClr val="tx2"/>
                </a:solidFill>
              </a:rPr>
              <a:t>Zet je de bril op die de schepping bekijkt als iets door God gemaakt</a:t>
            </a:r>
          </a:p>
          <a:p>
            <a:r>
              <a:rPr lang="nl-NL" dirty="0">
                <a:solidFill>
                  <a:schemeClr val="tx2"/>
                </a:solidFill>
              </a:rPr>
              <a:t>Of bekijk je de wereld als een toevallig iets, ontstaan een oerknal en onderhevig aan (macro) evolutie?</a:t>
            </a:r>
          </a:p>
          <a:p>
            <a:endParaRPr lang="nl-NL" dirty="0">
              <a:solidFill>
                <a:schemeClr val="tx2"/>
              </a:solidFill>
            </a:endParaRPr>
          </a:p>
          <a:p>
            <a:r>
              <a:rPr lang="nl-NL" dirty="0">
                <a:solidFill>
                  <a:schemeClr val="tx2"/>
                </a:solidFill>
              </a:rPr>
              <a:t>De bril; </a:t>
            </a:r>
            <a:r>
              <a:rPr lang="nl-NL" b="1" dirty="0">
                <a:solidFill>
                  <a:schemeClr val="tx2"/>
                </a:solidFill>
              </a:rPr>
              <a:t>paradigma</a:t>
            </a:r>
            <a:endParaRPr lang="nl-NL" dirty="0">
              <a:solidFill>
                <a:schemeClr val="tx2"/>
              </a:solidFill>
            </a:endParaRPr>
          </a:p>
        </p:txBody>
      </p:sp>
      <p:pic>
        <p:nvPicPr>
          <p:cNvPr id="1026" name="Picture 2" descr="De bronafbeelding bekijken">
            <a:extLst>
              <a:ext uri="{FF2B5EF4-FFF2-40B4-BE49-F238E27FC236}">
                <a16:creationId xmlns:a16="http://schemas.microsoft.com/office/drawing/2014/main" id="{04BDA67C-3145-4D5D-AC6D-CE1F9FADFC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0391" y="1600200"/>
            <a:ext cx="6100022"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3738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821D82-C417-47D2-89C3-B3F0E49CDACB}"/>
              </a:ext>
            </a:extLst>
          </p:cNvPr>
          <p:cNvSpPr>
            <a:spLocks noGrp="1"/>
          </p:cNvSpPr>
          <p:nvPr>
            <p:ph type="title"/>
          </p:nvPr>
        </p:nvSpPr>
        <p:spPr>
          <a:xfrm>
            <a:off x="695400" y="-669118"/>
            <a:ext cx="9753600" cy="1325562"/>
          </a:xfrm>
        </p:spPr>
        <p:txBody>
          <a:bodyPr/>
          <a:lstStyle/>
          <a:p>
            <a:r>
              <a:rPr lang="nl-NL" dirty="0"/>
              <a:t>Een verandering in het paradigma</a:t>
            </a:r>
          </a:p>
        </p:txBody>
      </p:sp>
      <p:sp>
        <p:nvSpPr>
          <p:cNvPr id="3" name="Tijdelijke aanduiding voor inhoud 2">
            <a:extLst>
              <a:ext uri="{FF2B5EF4-FFF2-40B4-BE49-F238E27FC236}">
                <a16:creationId xmlns:a16="http://schemas.microsoft.com/office/drawing/2014/main" id="{5CD72825-2B83-4A71-A5C5-02DB0493CD09}"/>
              </a:ext>
            </a:extLst>
          </p:cNvPr>
          <p:cNvSpPr>
            <a:spLocks noGrp="1"/>
          </p:cNvSpPr>
          <p:nvPr>
            <p:ph idx="1"/>
          </p:nvPr>
        </p:nvSpPr>
        <p:spPr>
          <a:xfrm>
            <a:off x="191344" y="548680"/>
            <a:ext cx="10513168" cy="5833144"/>
          </a:xfrm>
        </p:spPr>
        <p:txBody>
          <a:bodyPr>
            <a:noAutofit/>
          </a:bodyPr>
          <a:lstStyle/>
          <a:p>
            <a:r>
              <a:rPr lang="nl-NL" dirty="0">
                <a:solidFill>
                  <a:schemeClr val="tx2"/>
                </a:solidFill>
              </a:rPr>
              <a:t>Wetenschap: Kennis opdoen door observatie (kijken), te bestuderen en door te experimenteren</a:t>
            </a:r>
          </a:p>
          <a:p>
            <a:r>
              <a:rPr lang="nl-NL" dirty="0">
                <a:solidFill>
                  <a:schemeClr val="tx2"/>
                </a:solidFill>
              </a:rPr>
              <a:t>Probleem: hoe kunnen we iets observeren, bestuderen of beproeven met experimenten, als we er zelf niet bij aanwezig zijn geweest?</a:t>
            </a:r>
          </a:p>
          <a:p>
            <a:r>
              <a:rPr lang="nl-NL" dirty="0">
                <a:solidFill>
                  <a:schemeClr val="tx2"/>
                </a:solidFill>
              </a:rPr>
              <a:t>Oplossing: ‘The present is </a:t>
            </a:r>
            <a:r>
              <a:rPr lang="nl-NL" dirty="0" err="1">
                <a:solidFill>
                  <a:schemeClr val="tx2"/>
                </a:solidFill>
              </a:rPr>
              <a:t>the</a:t>
            </a:r>
            <a:r>
              <a:rPr lang="nl-NL" dirty="0">
                <a:solidFill>
                  <a:schemeClr val="tx2"/>
                </a:solidFill>
              </a:rPr>
              <a:t> </a:t>
            </a:r>
            <a:r>
              <a:rPr lang="nl-NL" dirty="0" err="1">
                <a:solidFill>
                  <a:schemeClr val="tx2"/>
                </a:solidFill>
              </a:rPr>
              <a:t>key</a:t>
            </a:r>
            <a:r>
              <a:rPr lang="nl-NL" dirty="0">
                <a:solidFill>
                  <a:schemeClr val="tx2"/>
                </a:solidFill>
              </a:rPr>
              <a:t> tot </a:t>
            </a:r>
            <a:r>
              <a:rPr lang="nl-NL" dirty="0" err="1">
                <a:solidFill>
                  <a:schemeClr val="tx2"/>
                </a:solidFill>
              </a:rPr>
              <a:t>the</a:t>
            </a:r>
            <a:r>
              <a:rPr lang="nl-NL" dirty="0">
                <a:solidFill>
                  <a:schemeClr val="tx2"/>
                </a:solidFill>
              </a:rPr>
              <a:t> past’ (het heden is de sleutel tot het verleden) </a:t>
            </a:r>
            <a:r>
              <a:rPr lang="nl-NL" b="1" dirty="0" err="1">
                <a:solidFill>
                  <a:schemeClr val="tx2"/>
                </a:solidFill>
              </a:rPr>
              <a:t>Uniformitarianisme</a:t>
            </a:r>
            <a:endParaRPr lang="nl-NL" dirty="0">
              <a:solidFill>
                <a:schemeClr val="tx2"/>
              </a:solidFill>
            </a:endParaRPr>
          </a:p>
          <a:p>
            <a:r>
              <a:rPr lang="nl-NL" dirty="0">
                <a:solidFill>
                  <a:schemeClr val="tx2"/>
                </a:solidFill>
              </a:rPr>
              <a:t>=alles wat we nu waarnemen (erosie, sedimentatie, zeer langzame gebergtevorming, smelten en groeien van ijskappen, etc.) is sinds het ontstaan van de aarde op dezelfde manier gegaan en heeft de aarde dus gevormd. </a:t>
            </a:r>
            <a:r>
              <a:rPr lang="nl-NL" i="1" dirty="0">
                <a:solidFill>
                  <a:schemeClr val="tx2"/>
                </a:solidFill>
              </a:rPr>
              <a:t>Je kan dus terugtellen en met de huidige processen ontstaanswijzen verklaren</a:t>
            </a:r>
            <a:endParaRPr lang="nl-NL" dirty="0">
              <a:solidFill>
                <a:schemeClr val="tx2"/>
              </a:solidFill>
            </a:endParaRPr>
          </a:p>
          <a:p>
            <a:r>
              <a:rPr lang="nl-NL" dirty="0">
                <a:solidFill>
                  <a:schemeClr val="tx2"/>
                </a:solidFill>
              </a:rPr>
              <a:t>Nieuw probleem: </a:t>
            </a:r>
            <a:br>
              <a:rPr lang="nl-NL" dirty="0">
                <a:solidFill>
                  <a:schemeClr val="tx2"/>
                </a:solidFill>
              </a:rPr>
            </a:br>
            <a:r>
              <a:rPr lang="nl-NL" dirty="0">
                <a:solidFill>
                  <a:schemeClr val="tx2"/>
                </a:solidFill>
              </a:rPr>
              <a:t>Resultaat is dat de wetenschap naar antwoorden zoekt met als beginpunt dat de aarde al miljoenen jaren oud is (anders had hij er nooit zo uit kunnen zien) </a:t>
            </a:r>
            <a:r>
              <a:rPr lang="nl-NL" dirty="0">
                <a:solidFill>
                  <a:schemeClr val="tx2"/>
                </a:solidFill>
                <a:sym typeface="Wingdings" panose="05000000000000000000" pitchFamily="2" charset="2"/>
              </a:rPr>
              <a:t> laat dus geen ruimte voor een Schepper</a:t>
            </a:r>
            <a:endParaRPr lang="nl-NL" dirty="0">
              <a:solidFill>
                <a:schemeClr val="tx2"/>
              </a:solidFill>
            </a:endParaRPr>
          </a:p>
        </p:txBody>
      </p:sp>
      <p:pic>
        <p:nvPicPr>
          <p:cNvPr id="2050" name="Picture 2" descr="James Hutton - Wikipedia">
            <a:extLst>
              <a:ext uri="{FF2B5EF4-FFF2-40B4-BE49-F238E27FC236}">
                <a16:creationId xmlns:a16="http://schemas.microsoft.com/office/drawing/2014/main" id="{232C1129-C45E-4BE4-95EC-A9BD0D7317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44472" y="692697"/>
            <a:ext cx="1962150" cy="233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2840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68F5D5-3FEF-4A78-BB6A-068333D959EF}"/>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11437DE1-578E-4C39-89CD-98AB3C5B8F68}"/>
              </a:ext>
            </a:extLst>
          </p:cNvPr>
          <p:cNvSpPr>
            <a:spLocks noGrp="1"/>
          </p:cNvSpPr>
          <p:nvPr>
            <p:ph idx="1"/>
          </p:nvPr>
        </p:nvSpPr>
        <p:spPr>
          <a:xfrm>
            <a:off x="551384" y="1577355"/>
            <a:ext cx="7560840" cy="4343400"/>
          </a:xfrm>
        </p:spPr>
        <p:txBody>
          <a:bodyPr>
            <a:noAutofit/>
          </a:bodyPr>
          <a:lstStyle/>
          <a:p>
            <a:pPr marL="45720" indent="0">
              <a:buNone/>
            </a:pPr>
            <a:r>
              <a:rPr lang="nl-NL" dirty="0">
                <a:solidFill>
                  <a:schemeClr val="tx2"/>
                </a:solidFill>
              </a:rPr>
              <a:t>The present is </a:t>
            </a:r>
            <a:r>
              <a:rPr lang="nl-NL" dirty="0" err="1">
                <a:solidFill>
                  <a:schemeClr val="tx2"/>
                </a:solidFill>
              </a:rPr>
              <a:t>the</a:t>
            </a:r>
            <a:r>
              <a:rPr lang="nl-NL" dirty="0">
                <a:solidFill>
                  <a:schemeClr val="tx2"/>
                </a:solidFill>
              </a:rPr>
              <a:t> </a:t>
            </a:r>
            <a:r>
              <a:rPr lang="nl-NL" dirty="0" err="1">
                <a:solidFill>
                  <a:schemeClr val="tx2"/>
                </a:solidFill>
              </a:rPr>
              <a:t>key</a:t>
            </a:r>
            <a:r>
              <a:rPr lang="nl-NL" dirty="0">
                <a:solidFill>
                  <a:schemeClr val="tx2"/>
                </a:solidFill>
              </a:rPr>
              <a:t> tot </a:t>
            </a:r>
            <a:r>
              <a:rPr lang="nl-NL" dirty="0" err="1">
                <a:solidFill>
                  <a:schemeClr val="tx2"/>
                </a:solidFill>
              </a:rPr>
              <a:t>the</a:t>
            </a:r>
            <a:r>
              <a:rPr lang="nl-NL" dirty="0">
                <a:solidFill>
                  <a:schemeClr val="tx2"/>
                </a:solidFill>
              </a:rPr>
              <a:t> past:</a:t>
            </a:r>
          </a:p>
          <a:p>
            <a:pPr marL="45720" indent="0">
              <a:buNone/>
            </a:pPr>
            <a:r>
              <a:rPr lang="nl-NL" dirty="0">
                <a:solidFill>
                  <a:schemeClr val="tx2"/>
                </a:solidFill>
              </a:rPr>
              <a:t>Dit gebergte groeit met enkele mm/ cm per jaar en is kilometers hoog </a:t>
            </a:r>
            <a:r>
              <a:rPr lang="nl-NL" dirty="0">
                <a:solidFill>
                  <a:schemeClr val="tx2"/>
                </a:solidFill>
                <a:sym typeface="Wingdings" panose="05000000000000000000" pitchFamily="2" charset="2"/>
              </a:rPr>
              <a:t> moet dus wel miljoenen jaren oud zijn</a:t>
            </a:r>
          </a:p>
          <a:p>
            <a:pPr marL="45720" indent="0">
              <a:buNone/>
            </a:pPr>
            <a:endParaRPr lang="nl-NL" dirty="0">
              <a:solidFill>
                <a:schemeClr val="tx2"/>
              </a:solidFill>
              <a:sym typeface="Wingdings" panose="05000000000000000000" pitchFamily="2" charset="2"/>
            </a:endParaRPr>
          </a:p>
          <a:p>
            <a:pPr marL="45720" indent="0">
              <a:buNone/>
            </a:pPr>
            <a:r>
              <a:rPr lang="nl-NL" dirty="0">
                <a:solidFill>
                  <a:schemeClr val="tx2"/>
                </a:solidFill>
                <a:sym typeface="Wingdings" panose="05000000000000000000" pitchFamily="2" charset="2"/>
              </a:rPr>
              <a:t>Of: God schiep de aarde in al haar schoonheid en sindsdien groeit/ krimpt het nog door opheffing/ erosie en verwering</a:t>
            </a:r>
          </a:p>
          <a:p>
            <a:pPr marL="45720" indent="0">
              <a:buNone/>
            </a:pPr>
            <a:r>
              <a:rPr lang="nl-NL" dirty="0">
                <a:solidFill>
                  <a:schemeClr val="tx2"/>
                </a:solidFill>
                <a:sym typeface="Wingdings" panose="05000000000000000000" pitchFamily="2" charset="2"/>
              </a:rPr>
              <a:t>‘’De hemel is Uwe, ook is de aarde Uwe, de wereld en haar volheid, die hebt Gij gegrond’’ (psalm 89:12)</a:t>
            </a:r>
            <a:endParaRPr lang="nl-NL" dirty="0">
              <a:solidFill>
                <a:schemeClr val="tx2"/>
              </a:solidFill>
            </a:endParaRPr>
          </a:p>
        </p:txBody>
      </p:sp>
      <p:pic>
        <p:nvPicPr>
          <p:cNvPr id="4" name="Picture 2" descr="Tatragebergte Polen | Alle informatie &amp; Tips op Europa-Vakanties.nl">
            <a:extLst>
              <a:ext uri="{FF2B5EF4-FFF2-40B4-BE49-F238E27FC236}">
                <a16:creationId xmlns:a16="http://schemas.microsoft.com/office/drawing/2014/main" id="{23DC933D-BCAC-409B-9136-72875447A82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40217" y="2618836"/>
            <a:ext cx="4150197" cy="2351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6436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4"/>
                                        </p:tgtEl>
                                      </p:cBhvr>
                                    </p:animEffect>
                                    <p:set>
                                      <p:cBhvr>
                                        <p:cTn id="19" dur="1" fill="hold">
                                          <p:stCondLst>
                                            <p:cond delay="499"/>
                                          </p:stCondLst>
                                        </p:cTn>
                                        <p:tgtEl>
                                          <p:spTgt spid="4"/>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F76F85-2808-46A8-BB30-23AFE96738C7}"/>
              </a:ext>
            </a:extLst>
          </p:cNvPr>
          <p:cNvSpPr>
            <a:spLocks noGrp="1"/>
          </p:cNvSpPr>
          <p:nvPr>
            <p:ph type="title"/>
          </p:nvPr>
        </p:nvSpPr>
        <p:spPr>
          <a:xfrm>
            <a:off x="1219200" y="0"/>
            <a:ext cx="9753600" cy="1325562"/>
          </a:xfrm>
        </p:spPr>
        <p:txBody>
          <a:bodyPr/>
          <a:lstStyle/>
          <a:p>
            <a:r>
              <a:rPr lang="nl-NL" dirty="0"/>
              <a:t>Hoe weet de wetenschap dit? </a:t>
            </a:r>
          </a:p>
        </p:txBody>
      </p:sp>
      <p:sp>
        <p:nvSpPr>
          <p:cNvPr id="3" name="Tijdelijke aanduiding voor inhoud 2">
            <a:extLst>
              <a:ext uri="{FF2B5EF4-FFF2-40B4-BE49-F238E27FC236}">
                <a16:creationId xmlns:a16="http://schemas.microsoft.com/office/drawing/2014/main" id="{3627F63C-6B45-44A9-BF5A-361EC4CB4F56}"/>
              </a:ext>
            </a:extLst>
          </p:cNvPr>
          <p:cNvSpPr>
            <a:spLocks noGrp="1"/>
          </p:cNvSpPr>
          <p:nvPr>
            <p:ph idx="1"/>
          </p:nvPr>
        </p:nvSpPr>
        <p:spPr/>
        <p:txBody>
          <a:bodyPr/>
          <a:lstStyle/>
          <a:p>
            <a:endParaRPr lang="nl-NL" dirty="0"/>
          </a:p>
        </p:txBody>
      </p:sp>
      <p:pic>
        <p:nvPicPr>
          <p:cNvPr id="1026" name="Picture 2" descr="De bronafbeelding bekijken">
            <a:extLst>
              <a:ext uri="{FF2B5EF4-FFF2-40B4-BE49-F238E27FC236}">
                <a16:creationId xmlns:a16="http://schemas.microsoft.com/office/drawing/2014/main" id="{4D516FB0-5B41-4692-87A1-5D137E4F6F95}"/>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811524" y="1452322"/>
            <a:ext cx="8568952" cy="5096356"/>
          </a:xfrm>
          <a:prstGeom prst="rect">
            <a:avLst/>
          </a:prstGeom>
          <a:noFill/>
          <a:extLst>
            <a:ext uri="{909E8E84-426E-40DD-AFC4-6F175D3DCCD1}">
              <a14:hiddenFill xmlns:a14="http://schemas.microsoft.com/office/drawing/2010/main">
                <a:solidFill>
                  <a:srgbClr val="FFFFFF"/>
                </a:solidFill>
              </a14:hiddenFill>
            </a:ext>
          </a:extLst>
        </p:spPr>
      </p:pic>
      <p:sp>
        <p:nvSpPr>
          <p:cNvPr id="4" name="Rechthoek 3">
            <a:extLst>
              <a:ext uri="{FF2B5EF4-FFF2-40B4-BE49-F238E27FC236}">
                <a16:creationId xmlns:a16="http://schemas.microsoft.com/office/drawing/2014/main" id="{2C9658EB-E513-465E-B724-5464CC3A7F7E}"/>
              </a:ext>
            </a:extLst>
          </p:cNvPr>
          <p:cNvSpPr/>
          <p:nvPr/>
        </p:nvSpPr>
        <p:spPr>
          <a:xfrm>
            <a:off x="1811524" y="1190637"/>
            <a:ext cx="5724516" cy="646331"/>
          </a:xfrm>
          <a:prstGeom prst="rect">
            <a:avLst/>
          </a:prstGeom>
        </p:spPr>
        <p:txBody>
          <a:bodyPr wrap="none">
            <a:spAutoFit/>
          </a:bodyPr>
          <a:lstStyle/>
          <a:p>
            <a:r>
              <a:rPr lang="nl-NL" sz="3600" dirty="0"/>
              <a:t>Gesteentelagen met fossielen</a:t>
            </a:r>
          </a:p>
        </p:txBody>
      </p:sp>
    </p:spTree>
    <p:extLst>
      <p:ext uri="{BB962C8B-B14F-4D97-AF65-F5344CB8AC3E}">
        <p14:creationId xmlns:p14="http://schemas.microsoft.com/office/powerpoint/2010/main" val="1016796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36C9BF925FB146A783043C24CD720C" ma:contentTypeVersion="6" ma:contentTypeDescription="Een nieuw document maken." ma:contentTypeScope="" ma:versionID="88bdda9f606067753fa7ff3279393672">
  <xsd:schema xmlns:xsd="http://www.w3.org/2001/XMLSchema" xmlns:xs="http://www.w3.org/2001/XMLSchema" xmlns:p="http://schemas.microsoft.com/office/2006/metadata/properties" xmlns:ns2="86409d89-0a11-4ae9-9f45-f3b4ef54eeee" targetNamespace="http://schemas.microsoft.com/office/2006/metadata/properties" ma:root="true" ma:fieldsID="a3eeb4f1f82306fe6fa9b3c4c3e156ef" ns2:_="">
    <xsd:import namespace="86409d89-0a11-4ae9-9f45-f3b4ef54eee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409d89-0a11-4ae9-9f45-f3b4ef54ee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9B6E89E-AE20-4286-9C29-F0B283FCD18F}"/>
</file>

<file path=customXml/itemProps2.xml><?xml version="1.0" encoding="utf-8"?>
<ds:datastoreItem xmlns:ds="http://schemas.openxmlformats.org/officeDocument/2006/customXml" ds:itemID="{4619BCD1-D4C6-4B64-8CB9-2E936B1ED206}"/>
</file>

<file path=customXml/itemProps3.xml><?xml version="1.0" encoding="utf-8"?>
<ds:datastoreItem xmlns:ds="http://schemas.openxmlformats.org/officeDocument/2006/customXml" ds:itemID="{456EFA81-0C4E-4BE2-8B3A-08070B3A93DB}"/>
</file>

<file path=docProps/app.xml><?xml version="1.0" encoding="utf-8"?>
<Properties xmlns="http://schemas.openxmlformats.org/officeDocument/2006/extended-properties" xmlns:vt="http://schemas.openxmlformats.org/officeDocument/2006/docPropsVTypes">
  <TotalTime>0</TotalTime>
  <Words>302</Words>
  <Application>Microsoft Office PowerPoint</Application>
  <PresentationFormat>Breedbeeld</PresentationFormat>
  <Paragraphs>19</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Kantoorthema</vt:lpstr>
      <vt:lpstr>PowerPoint-presentatie</vt:lpstr>
      <vt:lpstr>Door welke bril kijk je?</vt:lpstr>
      <vt:lpstr>Een verandering in het paradigma</vt:lpstr>
      <vt:lpstr>PowerPoint-presentatie</vt:lpstr>
      <vt:lpstr>Hoe weet de wetenschap dit? </vt:lpstr>
    </vt:vector>
  </TitlesOfParts>
  <Company>Driestar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 Jongkees</dc:creator>
  <cp:lastModifiedBy>T. Jongkees</cp:lastModifiedBy>
  <cp:revision>1</cp:revision>
  <dcterms:created xsi:type="dcterms:W3CDTF">2023-05-10T09:51:16Z</dcterms:created>
  <dcterms:modified xsi:type="dcterms:W3CDTF">2023-05-10T09:52:01Z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0x0101007636C9BF925FB146A783043C24CD720C</vt:lpwstr>
  </property>
</Properties>
</file>