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8" r:id="rId5"/>
    <p:sldId id="269" r:id="rId6"/>
    <p:sldId id="270" r:id="rId7"/>
    <p:sldId id="27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03EBD-83BF-65C4-A25C-4A0006E3B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D74827-62E8-4AAF-8632-3C86D2BC2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806D41-0830-7FC7-A996-2807902A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1619AC-F9EF-0C54-1972-6AEFD388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F96B1E-E939-2D80-1BBA-D99330AD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72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CAD74-0CA3-F72B-CF32-8BBF6433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C621A0-D022-6D05-3382-A9CB10C1B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C128CD-42EB-E5C3-DC6E-77C1015C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7DC80C-02DB-E6D2-D02F-D7D9BFA7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70641-DBCF-D017-E905-1F9BABD1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0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8EB7AC-4E98-CFA1-007B-5AD7A9CEF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A79EF6-3FD4-F9CF-15A1-A0192EAEB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27A243-F696-4CBA-0AD5-61140BE4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08D7C-AB97-50A4-BF98-5BC1A010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01B9B2-0220-99A7-B867-072B9FB9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38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FCF51-BBC4-AC85-A9CA-98BEB25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352D79-F64E-A41C-F5C9-6F3BBA13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BDB5F6-6E4C-CA7E-64E4-EBEE9298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E526F7-0980-CD38-7A41-55B73AF9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C3D4D-99FD-EE10-71D3-2FB8F171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91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73A95-EF44-BA5C-9F8C-5D9504F5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6E3D93-44F2-B930-B44E-0A1190778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A756C1-6CB6-91C0-CAB6-8D453A41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7716FD-6748-F26F-570C-0CD6CEF1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FDC73D-FB9C-58F3-B4FF-82261743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2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7BBAC-FC8F-A2F9-EDEF-D6AEE458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0512CF-6796-C735-F23E-B2B420DA6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DAC94C-AC51-844D-8116-C566B3533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4001EF-C017-35F1-FF5D-2AD91249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8F3469-C0EB-2F87-1678-B31534D0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1D1721-ABE2-41EF-505F-984E53C1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89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811D7-BE16-226A-6E20-C85222A3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00BF26-939C-AFAF-466A-FBB284917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AC6261-C98C-A785-7A38-32D1A3965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A8C9C2-0EE7-BE32-B79D-70703DDA7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675856-7D72-0355-7081-B0F462D71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459658-BAEB-DB0B-EADB-67866C3F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08A2A6-2AAC-7585-A838-430C6C2D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AE0D033-E6D4-569C-8F1E-96105611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2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2FE2-4C28-EFA6-BC52-D81F3599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E48A61-E91C-0756-D2B5-040B41D2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652EDC-395B-383C-4FEC-EB39DBEA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8A81FF-F970-0F07-13A6-814868F8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37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1267453-B9A7-5F6E-D106-CED673D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474101-AA36-8F5E-87D1-1F0B7D7F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5F938C-5BE6-B84F-A2DB-0F2B5AA6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622A8-C64A-E3A9-AE4D-78850EE9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3837C-2C58-FDE7-0AE1-7254EE3FE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197BB2-D149-879F-4F33-B338DADB5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E1D2E-198F-499C-2CD6-4B17403F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877E5F-332D-0FAD-682C-0F227673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6A0171-7D32-8A46-87F1-DE7E05C5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78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C82FB-B893-DAB9-6E6B-00698FFBE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A1D5D3-3A0E-12C5-0DE9-40EA646E8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DF74EC-DACD-043B-999F-428B57917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100583-8678-3218-9EE6-C8E82479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0F8D1F-62F1-78BD-AEEF-9767DA52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F10A1C-DAE5-A0AC-2C5C-0581CDB6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18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9D7BED-D1DC-DEDE-F571-C28FFEFE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EB8B8B-FCE4-B138-786A-8B07D77E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C47DCD-8D96-B191-18FE-3B2B8BAAE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B04F0-5D1F-4CCF-92B3-B31A588075D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40675-0F43-9BED-7D88-0705F0C9D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49679-B4D9-C4F3-7128-5A8923D2C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198F8-B9CC-49B8-A97A-2FCF580A48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9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M82qxxskZ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64D3F-AE81-0690-8D55-0CF171A8E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CE4E24-93AC-8254-36A4-5A71A5074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1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3A9A4-95E4-488E-87A7-AF9CD732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0A9C42-9EDF-4731-B4E3-E5DC4EED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8" descr="De bronafbeelding bekijken">
            <a:extLst>
              <a:ext uri="{FF2B5EF4-FFF2-40B4-BE49-F238E27FC236}">
                <a16:creationId xmlns:a16="http://schemas.microsoft.com/office/drawing/2014/main" id="{6F26B6A2-B7D0-486A-8080-7C566996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46" y="57151"/>
            <a:ext cx="10360843" cy="71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147DB1-F6D1-4021-BA19-A2AE30BF6696}"/>
              </a:ext>
            </a:extLst>
          </p:cNvPr>
          <p:cNvSpPr txBox="1"/>
          <p:nvPr/>
        </p:nvSpPr>
        <p:spPr>
          <a:xfrm>
            <a:off x="-11013" y="641954"/>
            <a:ext cx="7506991" cy="594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600" dirty="0">
                <a:solidFill>
                  <a:srgbClr val="FF0000"/>
                </a:solidFill>
              </a:rPr>
              <a:t>Hoe denk je dat dit reliëf is ontstaan?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99D0BDC-C357-40AD-8C20-85F6CACE430B}"/>
              </a:ext>
            </a:extLst>
          </p:cNvPr>
          <p:cNvSpPr txBox="1"/>
          <p:nvPr/>
        </p:nvSpPr>
        <p:spPr>
          <a:xfrm>
            <a:off x="1219200" y="6065859"/>
            <a:ext cx="8079519" cy="649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000" dirty="0">
                <a:solidFill>
                  <a:srgbClr val="FFFF00"/>
                </a:solidFill>
              </a:rPr>
              <a:t>Hoe lang heeft dat geduurd denk je?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E359F052-E0E0-44BE-B303-7AC8CDF8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2846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0CAA6-0184-48DF-A533-B39AB304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ontstaan bergen eigenlijk?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1D6AA1-6BA3-43D8-9B57-A11508CA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ADB5B5-D040-4255-A0B8-58E72C66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" y="1700809"/>
            <a:ext cx="4878089" cy="53808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B83801-9143-44AF-B832-23B2B1C5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995" y="1843286"/>
            <a:ext cx="7007365" cy="489244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4BE3793-1D60-49C6-BEF2-D46796322821}"/>
              </a:ext>
            </a:extLst>
          </p:cNvPr>
          <p:cNvSpPr/>
          <p:nvPr/>
        </p:nvSpPr>
        <p:spPr>
          <a:xfrm>
            <a:off x="1703512" y="956470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/>
              <a:t>Hoe verdwijnen ze weer?</a:t>
            </a:r>
          </a:p>
        </p:txBody>
      </p:sp>
    </p:spTree>
    <p:extLst>
      <p:ext uri="{BB962C8B-B14F-4D97-AF65-F5344CB8AC3E}">
        <p14:creationId xmlns:p14="http://schemas.microsoft.com/office/powerpoint/2010/main" val="23002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4D8A7-9EE9-4350-895C-CE76248C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gebergten slijten en afvlakken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B8E22E-58E8-4BAE-B043-C4F788EA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056C6F-AEFA-40E3-A0B5-4ED13A0B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1600200"/>
            <a:ext cx="4766541" cy="5257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71A8B3-5526-4816-9D1D-479C9C2F5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600201"/>
            <a:ext cx="6209458" cy="47534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A43103-D251-4134-B56D-37437E3E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623777"/>
            <a:ext cx="5261350" cy="47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B1858-8857-4207-B81E-E44D75F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9050"/>
            <a:ext cx="4228726" cy="1325562"/>
          </a:xfrm>
        </p:spPr>
        <p:txBody>
          <a:bodyPr/>
          <a:lstStyle/>
          <a:p>
            <a:r>
              <a:rPr lang="nl-NL" b="1" dirty="0"/>
              <a:t>Verwering</a:t>
            </a:r>
            <a:r>
              <a:rPr lang="nl-NL" dirty="0"/>
              <a:t> (aantekening)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DA6F4B-4EDF-4F98-95D1-2C272736F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" y="1329779"/>
            <a:ext cx="5519465" cy="5528221"/>
          </a:xfrm>
        </p:spPr>
        <p:txBody>
          <a:bodyPr>
            <a:noAutofit/>
          </a:bodyPr>
          <a:lstStyle/>
          <a:p>
            <a:r>
              <a:rPr lang="nl-NL" sz="3200" b="1" dirty="0"/>
              <a:t>Verwering: </a:t>
            </a:r>
            <a:r>
              <a:rPr lang="nl-NL" sz="3200" dirty="0"/>
              <a:t>Het kleiner worden en afbrokkelen van gesteente door:</a:t>
            </a:r>
          </a:p>
          <a:p>
            <a:r>
              <a:rPr lang="nl-NL" sz="3200" dirty="0"/>
              <a:t>1. Spleten in rotsen die vullen met water</a:t>
            </a:r>
          </a:p>
          <a:p>
            <a:r>
              <a:rPr lang="nl-NL" sz="3200" dirty="0"/>
              <a:t>Temperatuurverschillen (vriezen en dooien) zorgen voor uitzetten en krimpen van gesteente</a:t>
            </a:r>
          </a:p>
          <a:p>
            <a:r>
              <a:rPr lang="nl-NL" sz="3200" dirty="0"/>
              <a:t>2. Wortels van planten en bomen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B27590-1A68-4DBF-AD7B-179EC85608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E86678CF-F175-46A1-82AE-886CBC9E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9" y="4481314"/>
            <a:ext cx="29146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7BC67428-F4BC-4883-99D1-4244BBC5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-99814"/>
            <a:ext cx="687169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8982D1-C946-419D-90D8-63E304B32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91" y="357079"/>
            <a:ext cx="3917138" cy="5080273"/>
          </a:xfrm>
          <a:prstGeom prst="rect">
            <a:avLst/>
          </a:prstGeo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104546CA-F0CE-4956-821E-352F511AB4EE}"/>
              </a:ext>
            </a:extLst>
          </p:cNvPr>
          <p:cNvSpPr/>
          <p:nvPr/>
        </p:nvSpPr>
        <p:spPr>
          <a:xfrm rot="8024826">
            <a:off x="9185839" y="4115314"/>
            <a:ext cx="1352574" cy="21526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74B096-4122-4B73-945C-7773A7EF1136}"/>
              </a:ext>
            </a:extLst>
          </p:cNvPr>
          <p:cNvSpPr txBox="1"/>
          <p:nvPr/>
        </p:nvSpPr>
        <p:spPr>
          <a:xfrm>
            <a:off x="9372678" y="6211669"/>
            <a:ext cx="2628155" cy="649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000" dirty="0"/>
              <a:t>Puinhelling</a:t>
            </a:r>
          </a:p>
        </p:txBody>
      </p:sp>
      <p:pic>
        <p:nvPicPr>
          <p:cNvPr id="10" name="Picture 8" descr="De bronafbeelding bekijken">
            <a:extLst>
              <a:ext uri="{FF2B5EF4-FFF2-40B4-BE49-F238E27FC236}">
                <a16:creationId xmlns:a16="http://schemas.microsoft.com/office/drawing/2014/main" id="{B804CEC5-4D0D-4CF6-A36D-0A3CA2C2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9" y="-88861"/>
            <a:ext cx="10360843" cy="71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DD404-D102-46DB-A20E-0710DF5B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04664"/>
            <a:ext cx="9753600" cy="1325562"/>
          </a:xfrm>
        </p:spPr>
        <p:txBody>
          <a:bodyPr/>
          <a:lstStyle/>
          <a:p>
            <a:r>
              <a:rPr lang="nl-NL" dirty="0"/>
              <a:t>Erosie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DE1D7-64F2-430A-81E5-66855ADC8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479" y="1828800"/>
            <a:ext cx="5747455" cy="5029200"/>
          </a:xfrm>
        </p:spPr>
        <p:txBody>
          <a:bodyPr/>
          <a:lstStyle/>
          <a:p>
            <a:r>
              <a:rPr lang="nl-NL" sz="3600" dirty="0"/>
              <a:t>Het afschuren van gesteente door de wind of water of ijs</a:t>
            </a:r>
          </a:p>
          <a:p>
            <a:endParaRPr lang="nl-NL" sz="3600" dirty="0"/>
          </a:p>
          <a:p>
            <a:endParaRPr lang="nl-NL" sz="4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65334-0B91-4E87-A8EF-0E32EB102D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BB49E6-1C20-4ED7-8170-69060CD2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-5715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CE4A4389-1E2F-4BF0-93E8-7EB3BFAD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25" y="3624024"/>
            <a:ext cx="4274840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 bronafbeelding bekijken">
            <a:extLst>
              <a:ext uri="{FF2B5EF4-FFF2-40B4-BE49-F238E27FC236}">
                <a16:creationId xmlns:a16="http://schemas.microsoft.com/office/drawing/2014/main" id="{0EB37DBD-B82B-44B3-B165-55FADB54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3995921"/>
            <a:ext cx="2804929" cy="28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1D6393-F4BE-42EC-A8E8-85699E230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45" y="415702"/>
            <a:ext cx="5572125" cy="5886450"/>
          </a:xfrm>
          <a:prstGeom prst="rect">
            <a:avLst/>
          </a:prstGeom>
        </p:spPr>
      </p:pic>
      <p:pic>
        <p:nvPicPr>
          <p:cNvPr id="2056" name="Picture 8" descr="De bronafbeelding bekijken">
            <a:extLst>
              <a:ext uri="{FF2B5EF4-FFF2-40B4-BE49-F238E27FC236}">
                <a16:creationId xmlns:a16="http://schemas.microsoft.com/office/drawing/2014/main" id="{323062CD-4685-43CE-B679-E5C09E76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46" y="57151"/>
            <a:ext cx="10360843" cy="71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CE537E8-9472-4C2E-BFC6-AA12C84BCB65}"/>
              </a:ext>
            </a:extLst>
          </p:cNvPr>
          <p:cNvSpPr txBox="1"/>
          <p:nvPr/>
        </p:nvSpPr>
        <p:spPr>
          <a:xfrm>
            <a:off x="1018732" y="340258"/>
            <a:ext cx="7506991" cy="594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600" dirty="0">
                <a:solidFill>
                  <a:srgbClr val="FF0000"/>
                </a:solidFill>
              </a:rPr>
              <a:t>Hoe denk je dat dit reliëf is ontstaan?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138E744-6B45-4C2D-8E2F-B46BFCDDEBBE}"/>
              </a:ext>
            </a:extLst>
          </p:cNvPr>
          <p:cNvSpPr txBox="1"/>
          <p:nvPr/>
        </p:nvSpPr>
        <p:spPr>
          <a:xfrm>
            <a:off x="1219200" y="6065859"/>
            <a:ext cx="8079519" cy="649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000" dirty="0">
                <a:solidFill>
                  <a:srgbClr val="FFFF00"/>
                </a:solidFill>
              </a:rPr>
              <a:t>Hoe lang heeft dat geduurd denk je?</a:t>
            </a:r>
          </a:p>
        </p:txBody>
      </p:sp>
      <p:pic>
        <p:nvPicPr>
          <p:cNvPr id="13" name="Picture 2" descr="De bronafbeelding bekijken">
            <a:extLst>
              <a:ext uri="{FF2B5EF4-FFF2-40B4-BE49-F238E27FC236}">
                <a16:creationId xmlns:a16="http://schemas.microsoft.com/office/drawing/2014/main" id="{A19A67E3-5484-4BED-9487-283F5F1F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0" y="48037"/>
            <a:ext cx="10298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0D2C4-7D9B-4487-90AC-191B966A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9DB7D-6930-4740-B553-E2DED42775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Is Genesis History? - Watch the Full Film – YouTube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A429A-826E-4B48-B0A9-90483F746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4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6C9BF925FB146A783043C24CD720C" ma:contentTypeVersion="6" ma:contentTypeDescription="Een nieuw document maken." ma:contentTypeScope="" ma:versionID="88bdda9f606067753fa7ff3279393672">
  <xsd:schema xmlns:xsd="http://www.w3.org/2001/XMLSchema" xmlns:xs="http://www.w3.org/2001/XMLSchema" xmlns:p="http://schemas.microsoft.com/office/2006/metadata/properties" xmlns:ns2="86409d89-0a11-4ae9-9f45-f3b4ef54eeee" targetNamespace="http://schemas.microsoft.com/office/2006/metadata/properties" ma:root="true" ma:fieldsID="a3eeb4f1f82306fe6fa9b3c4c3e156ef" ns2:_="">
    <xsd:import namespace="86409d89-0a11-4ae9-9f45-f3b4ef54e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9d89-0a11-4ae9-9f45-f3b4ef54e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A1944D-0DCA-4361-8BDD-C709247EAD9C}"/>
</file>

<file path=customXml/itemProps2.xml><?xml version="1.0" encoding="utf-8"?>
<ds:datastoreItem xmlns:ds="http://schemas.openxmlformats.org/officeDocument/2006/customXml" ds:itemID="{B09EF849-2796-409A-A9F4-6882BBDE0A67}"/>
</file>

<file path=customXml/itemProps3.xml><?xml version="1.0" encoding="utf-8"?>
<ds:datastoreItem xmlns:ds="http://schemas.openxmlformats.org/officeDocument/2006/customXml" ds:itemID="{8F59F088-1ED0-4BF7-99E6-13D848FB500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Breedbeeld</PresentationFormat>
  <Paragraphs>16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Hoe ontstaan bergen eigenlijk? </vt:lpstr>
      <vt:lpstr>Hoe gebergten slijten en afvlakken</vt:lpstr>
      <vt:lpstr>Verwering (aantekening)</vt:lpstr>
      <vt:lpstr>Erosie</vt:lpstr>
      <vt:lpstr>PowerPoint-presentatie</vt:lpstr>
    </vt:vector>
  </TitlesOfParts>
  <Company>Scholengroep Driestar-Wartburg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 Jongkees</dc:creator>
  <cp:lastModifiedBy>T. Jongkees</cp:lastModifiedBy>
  <cp:revision>1</cp:revision>
  <dcterms:created xsi:type="dcterms:W3CDTF">2024-05-16T13:59:58Z</dcterms:created>
  <dcterms:modified xsi:type="dcterms:W3CDTF">2024-05-16T14:00:25Z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0x0101007636C9BF925FB146A783043C24CD720C</vt:lpwstr>
  </property>
</Properties>
</file>