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CC921-69EF-CB79-E928-93D39620BE21}" v="1" dt="2024-05-16T14:01:53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. Jongkees" userId="S::tjongkees_driestarwartburg.nl#ext#@driestar.onmicrosoft.com::289484c8-de40-4b69-917b-40f64624a927" providerId="AD" clId="Web-{F97CC921-69EF-CB79-E928-93D39620BE21}"/>
    <pc:docChg chg="modSld">
      <pc:chgData name="T. Jongkees" userId="S::tjongkees_driestarwartburg.nl#ext#@driestar.onmicrosoft.com::289484c8-de40-4b69-917b-40f64624a927" providerId="AD" clId="Web-{F97CC921-69EF-CB79-E928-93D39620BE21}" dt="2024-05-16T14:01:53.280" v="0" actId="20577"/>
      <pc:docMkLst>
        <pc:docMk/>
      </pc:docMkLst>
      <pc:sldChg chg="modSp">
        <pc:chgData name="T. Jongkees" userId="S::tjongkees_driestarwartburg.nl#ext#@driestar.onmicrosoft.com::289484c8-de40-4b69-917b-40f64624a927" providerId="AD" clId="Web-{F97CC921-69EF-CB79-E928-93D39620BE21}" dt="2024-05-16T14:01:53.280" v="0" actId="20577"/>
        <pc:sldMkLst>
          <pc:docMk/>
          <pc:sldMk cId="293876533" sldId="271"/>
        </pc:sldMkLst>
        <pc:spChg chg="mod">
          <ac:chgData name="T. Jongkees" userId="S::tjongkees_driestarwartburg.nl#ext#@driestar.onmicrosoft.com::289484c8-de40-4b69-917b-40f64624a927" providerId="AD" clId="Web-{F97CC921-69EF-CB79-E928-93D39620BE21}" dt="2024-05-16T14:01:53.280" v="0" actId="20577"/>
          <ac:spMkLst>
            <pc:docMk/>
            <pc:sldMk cId="293876533" sldId="271"/>
            <ac:spMk id="2" creationId="{B3E8792A-AE56-B226-7B75-252B4E160D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B982BA-2ACF-2AE7-910F-357BBB205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F59A92-C03A-4BBA-41E0-E85677E97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DEB3E9-92B4-89DE-BD64-403C8E3B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95AA57-450F-7B5D-2F46-6E9FA584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B1D957-EBA3-AFD5-E102-C16D47F2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83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92E787-101C-E3DB-5637-67192536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B23CB8-7EB7-8568-77B6-566C4A7FA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2E61AB-5035-7D31-E5C8-341CC2DB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684C87-19D0-2A8E-74FE-80D2CDBF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CAD1AA-4369-51C8-7B25-26D3AF03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90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BA9500A-55A6-5494-49FA-117B5A5CF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1CFDD4-0ECF-F1FC-812B-6E9876296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6383EA-5AC4-BB42-EB98-33DE1218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CA8A05-2C88-DAE9-EC02-D6F4968C6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CB5C61-601C-C977-8D29-868FA82F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099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E1781-B727-950F-0175-A0B36BD2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1C968-EC43-3E59-BCFE-7C25D429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E9C799-308B-324D-248A-534DE72F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9DC559-9EAF-6698-3140-5CA2347AC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E5C0A1-144C-D0AF-9472-EA065FDA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74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EF854-EC24-3FE4-FD96-2E96E99D2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6A5E69-8905-154F-2C81-389FBECB9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AA4BBB-446A-7DC2-A1D8-35BBA010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1C90A7-136F-5355-3116-2BF41AA7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159856-4376-A483-F2AE-E5291391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8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E8845-DB3D-15B5-D575-B17EE944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636E5-0731-C06C-B09D-6D27E4EFE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9FEFB6-B69F-6EEB-5D09-B9DCA25C0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C3E38D9-7F3A-10A5-E052-7A5510EF8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3A6C18-DF87-4A8E-C64C-3205F726C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47B179-7322-6252-3D00-AA9BDBF7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72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5CB85-431B-43DE-15BC-FFA2514E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7DE4AD-71FA-AC6E-0468-EDF751E57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5E0E8C-71D2-1288-7472-C7F209078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DEF07D-5664-13EE-1EA2-C322F3C8F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A2E307A-5E25-946D-A0FA-006B9D93B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84F5F00-3DDE-F8F9-4204-3151B04A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2139492-C44C-6E0E-9140-FA47DF14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159124-21B3-1B3B-4125-232342DC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77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1D38B-5E54-63AE-FBF7-3158E500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B9BB369-C91A-B363-FFAA-7B7E1A01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0EA9E6-AF0D-91D9-4858-D6CF687BC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364270-FD09-CBE7-FE87-304E0B583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67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DAD82B9-3104-AD6B-C157-447CFC8D8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4ECF71A-A3A6-ADF8-410C-A71B90F8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B65876-A8A5-AE49-1492-2AF35CB3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045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D8649-BEB4-F18A-08C8-162F2428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B97E5B-87EE-D8B9-D0E4-A20D0CA69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5CCAA2-8022-FEBB-0F11-F03A3E2E7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BECFDF9-375C-6638-47E5-A4E7BFED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354A3B-8B97-C368-7FCD-FCFA4194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8B8BC4-5CC3-EB47-9D74-54C0C7F8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369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61D3C-18D3-4F01-FCAC-7917B4A8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08F83DF-6123-BCD3-58F9-AD4AB18CA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D954AC-C467-EE43-3FBE-C0C1FDBC3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198B7D-F8C5-3168-2101-12EA4893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BA98225-D271-EF63-E7E7-176A559C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9AABB66-CF29-6487-39CB-42A0D2FB1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99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04E4FE-8C69-6176-60EE-57114003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D89EA7C-8096-893D-47B4-2DFF3A391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3630C0-5BB7-122B-AB37-C0AEDDF7A0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0740-D930-4092-A151-892C04C85F70}" type="datetimeFigureOut">
              <a:rPr lang="nl-NL" smtClean="0"/>
              <a:t>16-5-2024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4C9F11-531D-137B-95A1-25C4D85CC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35898D-2A2A-3E0C-225B-97202F526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1375-FC21-4E43-982F-2988220798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36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0CAA6-0184-48DF-A533-B39AB304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ontstaan bergen eigenlijk?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1D6AA1-6BA3-43D8-9B57-A11508CA9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ADB5B5-D040-4255-A0B8-58E72C667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" y="1700809"/>
            <a:ext cx="4878089" cy="53808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B83801-9143-44AF-B832-23B2B1C5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995" y="1843286"/>
            <a:ext cx="7007365" cy="48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4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8A2CB-DE3D-4B28-9C87-DDACE4C2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522F98-4245-4F93-9B2E-C26E20824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8CDD6058-1198-4B2D-B40C-D763FCED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99392"/>
            <a:ext cx="9557321" cy="53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 bronafbeelding bekijken">
            <a:extLst>
              <a:ext uri="{FF2B5EF4-FFF2-40B4-BE49-F238E27FC236}">
                <a16:creationId xmlns:a16="http://schemas.microsoft.com/office/drawing/2014/main" id="{BAC1C2DA-C178-43E8-A222-9D294DB7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40" y="1124744"/>
            <a:ext cx="7615932" cy="571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78795-02C9-4A66-9D48-339D5D0D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2" y="-531440"/>
            <a:ext cx="9753600" cy="1325562"/>
          </a:xfrm>
        </p:spPr>
        <p:txBody>
          <a:bodyPr/>
          <a:lstStyle/>
          <a:p>
            <a:r>
              <a:rPr lang="nl-NL" dirty="0"/>
              <a:t>aantekening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AA734E-872B-4541-BE31-53E5CE81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2" y="794122"/>
            <a:ext cx="9753600" cy="5875238"/>
          </a:xfrm>
        </p:spPr>
        <p:txBody>
          <a:bodyPr>
            <a:normAutofit/>
          </a:bodyPr>
          <a:lstStyle/>
          <a:p>
            <a:r>
              <a:rPr lang="nl-NL" sz="3200" dirty="0"/>
              <a:t>Gebergten worden door de jaren heen afgeschuurd</a:t>
            </a:r>
          </a:p>
          <a:p>
            <a:r>
              <a:rPr lang="nl-NL" sz="3200" dirty="0"/>
              <a:t>Hierdoor worden de pieken vlakker en kunnen ze uiteindelijk lager worden</a:t>
            </a:r>
          </a:p>
          <a:p>
            <a:r>
              <a:rPr lang="nl-NL" sz="3200" dirty="0"/>
              <a:t>Door de jaren heen kan een </a:t>
            </a:r>
            <a:r>
              <a:rPr lang="nl-NL" sz="3200" b="1" dirty="0"/>
              <a:t>hooggebergte</a:t>
            </a:r>
            <a:r>
              <a:rPr lang="nl-NL" sz="3200" dirty="0"/>
              <a:t> dus een </a:t>
            </a:r>
            <a:r>
              <a:rPr lang="nl-NL" sz="3200" b="1" dirty="0"/>
              <a:t>middelgebergte of zelfs heuvelland worden</a:t>
            </a:r>
          </a:p>
          <a:p>
            <a:endParaRPr lang="nl-NL" sz="3200" dirty="0"/>
          </a:p>
          <a:p>
            <a:r>
              <a:rPr lang="nl-NL" sz="3200" dirty="0"/>
              <a:t>Gebergte met hoge pieken, steile hellingen en nog niet afgeschuurd: </a:t>
            </a:r>
            <a:r>
              <a:rPr lang="nl-NL" sz="3200" b="1" dirty="0"/>
              <a:t>jong gebergte</a:t>
            </a:r>
          </a:p>
          <a:p>
            <a:r>
              <a:rPr lang="nl-NL" sz="3200" dirty="0"/>
              <a:t>Afgeschuurd gebergte. Vaak vlakker en ronder: </a:t>
            </a:r>
            <a:r>
              <a:rPr lang="nl-NL" sz="3200" b="1" dirty="0"/>
              <a:t>oud gebergte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9731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0CAA6-0184-48DF-A533-B39AB304B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1D6AA1-6BA3-43D8-9B57-A11508CA9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ADB5B5-D040-4255-A0B8-58E72C667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" y="332657"/>
            <a:ext cx="4878089" cy="53808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B83801-9143-44AF-B832-23B2B1C5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049" y="476672"/>
            <a:ext cx="7007365" cy="4892448"/>
          </a:xfrm>
          <a:prstGeom prst="rect">
            <a:avLst/>
          </a:prstGeom>
        </p:spPr>
      </p:pic>
      <p:pic>
        <p:nvPicPr>
          <p:cNvPr id="2050" name="Picture 2" descr="De bronafbeelding bekijken">
            <a:extLst>
              <a:ext uri="{FF2B5EF4-FFF2-40B4-BE49-F238E27FC236}">
                <a16:creationId xmlns:a16="http://schemas.microsoft.com/office/drawing/2014/main" id="{F995D4B3-C0F7-43B4-8EF4-ABC75057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-91715"/>
            <a:ext cx="9550796" cy="70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E8792A-AE56-B226-7B75-252B4E16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genesis </a:t>
            </a:r>
            <a:r>
              <a:rPr lang="nl-NL"/>
              <a:t>history</a:t>
            </a:r>
            <a:r>
              <a:rPr lang="nl-NL" dirty="0"/>
              <a:t>? 00.00-02.30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45FB17-A382-618A-ECA7-929DDD4F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765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6C9BF925FB146A783043C24CD720C" ma:contentTypeVersion="6" ma:contentTypeDescription="Een nieuw document maken." ma:contentTypeScope="" ma:versionID="88bdda9f606067753fa7ff3279393672">
  <xsd:schema xmlns:xsd="http://www.w3.org/2001/XMLSchema" xmlns:xs="http://www.w3.org/2001/XMLSchema" xmlns:p="http://schemas.microsoft.com/office/2006/metadata/properties" xmlns:ns2="86409d89-0a11-4ae9-9f45-f3b4ef54eeee" targetNamespace="http://schemas.microsoft.com/office/2006/metadata/properties" ma:root="true" ma:fieldsID="a3eeb4f1f82306fe6fa9b3c4c3e156ef" ns2:_="">
    <xsd:import namespace="86409d89-0a11-4ae9-9f45-f3b4ef54e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09d89-0a11-4ae9-9f45-f3b4ef54ee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C7BBBB-4DDC-4B62-9520-48A0C1FDB2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7A883-CC7A-4923-86E3-599755E81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09d89-0a11-4ae9-9f45-f3b4ef54ee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756598-111F-40B5-B355-DC08C3E6792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</Words>
  <Application>Microsoft Office PowerPoint</Application>
  <PresentationFormat>Breedbeeld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Hoe ontstaan bergen eigenlijk?</vt:lpstr>
      <vt:lpstr>PowerPoint-presentatie</vt:lpstr>
      <vt:lpstr>aantekening</vt:lpstr>
      <vt:lpstr>PowerPoint-presentatie</vt:lpstr>
      <vt:lpstr>Is genesis history? 00.00-02.30</vt:lpstr>
    </vt:vector>
  </TitlesOfParts>
  <Company>Driestar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ontstaan bergen eigenlijk?</dc:title>
  <dc:creator>T. Jongkees</dc:creator>
  <cp:lastModifiedBy>T. Jongkees</cp:lastModifiedBy>
  <cp:revision>3</cp:revision>
  <dcterms:created xsi:type="dcterms:W3CDTF">2023-09-12T07:16:10Z</dcterms:created>
  <dcterms:modified xsi:type="dcterms:W3CDTF">2024-05-16T14:01:53Z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0x0101007636C9BF925FB146A783043C24CD720C</vt:lpwstr>
  </property>
</Properties>
</file>