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38"/>
  </p:notesMasterIdLst>
  <p:sldIdLst>
    <p:sldId id="256" r:id="rId5"/>
    <p:sldId id="294" r:id="rId6"/>
    <p:sldId id="258" r:id="rId7"/>
    <p:sldId id="264" r:id="rId8"/>
    <p:sldId id="281" r:id="rId9"/>
    <p:sldId id="283" r:id="rId10"/>
    <p:sldId id="284" r:id="rId11"/>
    <p:sldId id="282" r:id="rId12"/>
    <p:sldId id="259" r:id="rId13"/>
    <p:sldId id="261" r:id="rId14"/>
    <p:sldId id="260" r:id="rId15"/>
    <p:sldId id="285" r:id="rId16"/>
    <p:sldId id="286" r:id="rId17"/>
    <p:sldId id="262" r:id="rId18"/>
    <p:sldId id="263" r:id="rId19"/>
    <p:sldId id="266" r:id="rId20"/>
    <p:sldId id="293" r:id="rId21"/>
    <p:sldId id="267" r:id="rId22"/>
    <p:sldId id="280" r:id="rId23"/>
    <p:sldId id="288" r:id="rId24"/>
    <p:sldId id="274" r:id="rId25"/>
    <p:sldId id="292" r:id="rId26"/>
    <p:sldId id="275" r:id="rId27"/>
    <p:sldId id="276" r:id="rId28"/>
    <p:sldId id="268" r:id="rId29"/>
    <p:sldId id="278" r:id="rId30"/>
    <p:sldId id="277" r:id="rId31"/>
    <p:sldId id="295" r:id="rId32"/>
    <p:sldId id="270" r:id="rId33"/>
    <p:sldId id="289" r:id="rId34"/>
    <p:sldId id="273" r:id="rId35"/>
    <p:sldId id="291" r:id="rId36"/>
    <p:sldId id="290" r:id="rId3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A5A139A9-32F9-4187-A35A-B0301AEBBAD2}">
          <p14:sldIdLst>
            <p14:sldId id="256"/>
          </p14:sldIdLst>
        </p14:section>
        <p14:section name="Les 1: hoe werkt sociale zekerheid?" id="{15971A64-120E-4113-94BD-0EC37B6BA96F}">
          <p14:sldIdLst>
            <p14:sldId id="294"/>
            <p14:sldId id="258"/>
            <p14:sldId id="264"/>
            <p14:sldId id="281"/>
            <p14:sldId id="283"/>
            <p14:sldId id="284"/>
            <p14:sldId id="282"/>
            <p14:sldId id="259"/>
            <p14:sldId id="261"/>
            <p14:sldId id="260"/>
            <p14:sldId id="285"/>
            <p14:sldId id="286"/>
            <p14:sldId id="262"/>
            <p14:sldId id="263"/>
            <p14:sldId id="266"/>
          </p14:sldIdLst>
        </p14:section>
        <p14:section name="les 2: Waar gaat het mis?" id="{EC29C5E9-D583-4DAD-A099-984F10011D4A}">
          <p14:sldIdLst>
            <p14:sldId id="293"/>
            <p14:sldId id="267"/>
            <p14:sldId id="280"/>
            <p14:sldId id="288"/>
            <p14:sldId id="274"/>
            <p14:sldId id="292"/>
            <p14:sldId id="275"/>
            <p14:sldId id="276"/>
            <p14:sldId id="268"/>
            <p14:sldId id="278"/>
            <p14:sldId id="277"/>
          </p14:sldIdLst>
        </p14:section>
        <p14:section name="Les 3: Hoe kan het beter?" id="{31A54781-E5FE-4464-84BC-C3FB923456EB}">
          <p14:sldIdLst>
            <p14:sldId id="295"/>
            <p14:sldId id="270"/>
            <p14:sldId id="289"/>
            <p14:sldId id="273"/>
            <p14:sldId id="291"/>
            <p14:sldId id="29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698821-A8AE-A9AF-F378-869191D995DB}" v="10" dt="2026-06-22T08:14:45.055"/>
    <p1510:client id="{78BB8EF7-00CA-D1EE-0954-6857CEB341A3}" v="141" dt="2026-06-22T08:25:53.191"/>
    <p1510:client id="{889A42AC-C3AD-A38A-6CBB-525240A14BDF}" v="4" dt="2026-06-22T08:01:04.332"/>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om, Reindert" userId="S::r.blom@driestar-educatief.nl::f8bf8f0f-e93b-4984-9203-74b6bcc3f338" providerId="AD" clId="Web-{889A42AC-C3AD-A38A-6CBB-525240A14BDF}"/>
    <pc:docChg chg="mod modSld addMainMaster delMainMaster">
      <pc:chgData name="Blom, Reindert" userId="S::r.blom@driestar-educatief.nl::f8bf8f0f-e93b-4984-9203-74b6bcc3f338" providerId="AD" clId="Web-{889A42AC-C3AD-A38A-6CBB-525240A14BDF}" dt="2026-06-22T08:01:04.332" v="3"/>
      <pc:docMkLst>
        <pc:docMk/>
      </pc:docMkLst>
      <pc:sldChg chg="delSp modSp mod modClrScheme delDesignElem chgLayout">
        <pc:chgData name="Blom, Reindert" userId="S::r.blom@driestar-educatief.nl::f8bf8f0f-e93b-4984-9203-74b6bcc3f338" providerId="AD" clId="Web-{889A42AC-C3AD-A38A-6CBB-525240A14BDF}" dt="2026-06-22T08:01:04.332" v="3"/>
        <pc:sldMkLst>
          <pc:docMk/>
          <pc:sldMk cId="3566661427" sldId="256"/>
        </pc:sldMkLst>
        <pc:spChg chg="mod ord">
          <ac:chgData name="Blom, Reindert" userId="S::r.blom@driestar-educatief.nl::f8bf8f0f-e93b-4984-9203-74b6bcc3f338" providerId="AD" clId="Web-{889A42AC-C3AD-A38A-6CBB-525240A14BDF}" dt="2026-06-22T08:01:04.316" v="2"/>
          <ac:spMkLst>
            <pc:docMk/>
            <pc:sldMk cId="3566661427" sldId="256"/>
            <ac:spMk id="2" creationId="{2EFA0898-D93D-516B-CC59-D7B33AF4EF0E}"/>
          </ac:spMkLst>
        </pc:spChg>
        <pc:spChg chg="mod ord">
          <ac:chgData name="Blom, Reindert" userId="S::r.blom@driestar-educatief.nl::f8bf8f0f-e93b-4984-9203-74b6bcc3f338" providerId="AD" clId="Web-{889A42AC-C3AD-A38A-6CBB-525240A14BDF}" dt="2026-06-22T08:01:04.332" v="3"/>
          <ac:spMkLst>
            <pc:docMk/>
            <pc:sldMk cId="3566661427" sldId="256"/>
            <ac:spMk id="3" creationId="{0DA6C362-AA1A-25E1-EE5D-7261292D729C}"/>
          </ac:spMkLst>
        </pc:spChg>
        <pc:spChg chg="del">
          <ac:chgData name="Blom, Reindert" userId="S::r.blom@driestar-educatief.nl::f8bf8f0f-e93b-4984-9203-74b6bcc3f338" providerId="AD" clId="Web-{889A42AC-C3AD-A38A-6CBB-525240A14BDF}" dt="2026-06-22T08:00:40.940" v="0"/>
          <ac:spMkLst>
            <pc:docMk/>
            <pc:sldMk cId="3566661427" sldId="256"/>
            <ac:spMk id="9" creationId="{9B7AD9F6-8CE7-4299-8FC6-328F4DCD3FF9}"/>
          </ac:spMkLst>
        </pc:spChg>
        <pc:spChg chg="del">
          <ac:chgData name="Blom, Reindert" userId="S::r.blom@driestar-educatief.nl::f8bf8f0f-e93b-4984-9203-74b6bcc3f338" providerId="AD" clId="Web-{889A42AC-C3AD-A38A-6CBB-525240A14BDF}" dt="2026-06-22T08:00:40.940" v="0"/>
          <ac:spMkLst>
            <pc:docMk/>
            <pc:sldMk cId="3566661427" sldId="256"/>
            <ac:spMk id="11" creationId="{F49775AF-8896-43EE-92C6-83497D6DC56F}"/>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4163557874" sldId="258"/>
        </pc:sldMkLst>
        <pc:spChg chg="mod ord">
          <ac:chgData name="Blom, Reindert" userId="S::r.blom@driestar-educatief.nl::f8bf8f0f-e93b-4984-9203-74b6bcc3f338" providerId="AD" clId="Web-{889A42AC-C3AD-A38A-6CBB-525240A14BDF}" dt="2026-06-22T08:00:46.987" v="1"/>
          <ac:spMkLst>
            <pc:docMk/>
            <pc:sldMk cId="4163557874" sldId="258"/>
            <ac:spMk id="2" creationId="{7A4F5ECB-17EF-D3DE-F405-7A895E180E36}"/>
          </ac:spMkLst>
        </pc:spChg>
        <pc:spChg chg="mod ord">
          <ac:chgData name="Blom, Reindert" userId="S::r.blom@driestar-educatief.nl::f8bf8f0f-e93b-4984-9203-74b6bcc3f338" providerId="AD" clId="Web-{889A42AC-C3AD-A38A-6CBB-525240A14BDF}" dt="2026-06-22T08:00:46.987" v="1"/>
          <ac:spMkLst>
            <pc:docMk/>
            <pc:sldMk cId="4163557874" sldId="258"/>
            <ac:spMk id="3" creationId="{C7AFFC25-69E7-AD34-A113-858F78391D7B}"/>
          </ac:spMkLst>
        </pc:spChg>
        <pc:spChg chg="del">
          <ac:chgData name="Blom, Reindert" userId="S::r.blom@driestar-educatief.nl::f8bf8f0f-e93b-4984-9203-74b6bcc3f338" providerId="AD" clId="Web-{889A42AC-C3AD-A38A-6CBB-525240A14BDF}" dt="2026-06-22T08:00:40.940" v="0"/>
          <ac:spMkLst>
            <pc:docMk/>
            <pc:sldMk cId="4163557874" sldId="258"/>
            <ac:spMk id="8" creationId="{100EDD19-6802-4EC3-95CE-CFFAB042CFD6}"/>
          </ac:spMkLst>
        </pc:spChg>
        <pc:spChg chg="del">
          <ac:chgData name="Blom, Reindert" userId="S::r.blom@driestar-educatief.nl::f8bf8f0f-e93b-4984-9203-74b6bcc3f338" providerId="AD" clId="Web-{889A42AC-C3AD-A38A-6CBB-525240A14BDF}" dt="2026-06-22T08:00:40.940" v="0"/>
          <ac:spMkLst>
            <pc:docMk/>
            <pc:sldMk cId="4163557874" sldId="258"/>
            <ac:spMk id="10" creationId="{DB17E863-922E-4C26-BD64-E8FD41D28661}"/>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2458560525" sldId="259"/>
        </pc:sldMkLst>
        <pc:spChg chg="mod ord">
          <ac:chgData name="Blom, Reindert" userId="S::r.blom@driestar-educatief.nl::f8bf8f0f-e93b-4984-9203-74b6bcc3f338" providerId="AD" clId="Web-{889A42AC-C3AD-A38A-6CBB-525240A14BDF}" dt="2026-06-22T08:00:46.987" v="1"/>
          <ac:spMkLst>
            <pc:docMk/>
            <pc:sldMk cId="2458560525" sldId="259"/>
            <ac:spMk id="2" creationId="{DAE6BC55-3984-F7B7-9622-7E18E9CA2A4D}"/>
          </ac:spMkLst>
        </pc:spChg>
        <pc:spChg chg="mod ord">
          <ac:chgData name="Blom, Reindert" userId="S::r.blom@driestar-educatief.nl::f8bf8f0f-e93b-4984-9203-74b6bcc3f338" providerId="AD" clId="Web-{889A42AC-C3AD-A38A-6CBB-525240A14BDF}" dt="2026-06-22T08:00:46.987" v="1"/>
          <ac:spMkLst>
            <pc:docMk/>
            <pc:sldMk cId="2458560525" sldId="259"/>
            <ac:spMk id="3" creationId="{6CD9FC24-7711-9BFC-467D-A41CA6619833}"/>
          </ac:spMkLst>
        </pc:spChg>
        <pc:spChg chg="del">
          <ac:chgData name="Blom, Reindert" userId="S::r.blom@driestar-educatief.nl::f8bf8f0f-e93b-4984-9203-74b6bcc3f338" providerId="AD" clId="Web-{889A42AC-C3AD-A38A-6CBB-525240A14BDF}" dt="2026-06-22T08:00:40.940" v="0"/>
          <ac:spMkLst>
            <pc:docMk/>
            <pc:sldMk cId="2458560525" sldId="259"/>
            <ac:spMk id="3079" creationId="{45D37F4E-DDB4-456B-97E0-9937730A039F}"/>
          </ac:spMkLst>
        </pc:spChg>
        <pc:spChg chg="del">
          <ac:chgData name="Blom, Reindert" userId="S::r.blom@driestar-educatief.nl::f8bf8f0f-e93b-4984-9203-74b6bcc3f338" providerId="AD" clId="Web-{889A42AC-C3AD-A38A-6CBB-525240A14BDF}" dt="2026-06-22T08:00:40.940" v="0"/>
          <ac:spMkLst>
            <pc:docMk/>
            <pc:sldMk cId="2458560525" sldId="259"/>
            <ac:spMk id="3081" creationId="{B2DD41CD-8F47-4F56-AD12-4E2FF7696987}"/>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2237165564" sldId="260"/>
        </pc:sldMkLst>
        <pc:spChg chg="mod ord">
          <ac:chgData name="Blom, Reindert" userId="S::r.blom@driestar-educatief.nl::f8bf8f0f-e93b-4984-9203-74b6bcc3f338" providerId="AD" clId="Web-{889A42AC-C3AD-A38A-6CBB-525240A14BDF}" dt="2026-06-22T08:00:46.987" v="1"/>
          <ac:spMkLst>
            <pc:docMk/>
            <pc:sldMk cId="2237165564" sldId="260"/>
            <ac:spMk id="2" creationId="{579083FF-9C0A-FA19-ABCE-62864601F83E}"/>
          </ac:spMkLst>
        </pc:spChg>
        <pc:spChg chg="mod ord">
          <ac:chgData name="Blom, Reindert" userId="S::r.blom@driestar-educatief.nl::f8bf8f0f-e93b-4984-9203-74b6bcc3f338" providerId="AD" clId="Web-{889A42AC-C3AD-A38A-6CBB-525240A14BDF}" dt="2026-06-22T08:00:46.987" v="1"/>
          <ac:spMkLst>
            <pc:docMk/>
            <pc:sldMk cId="2237165564" sldId="260"/>
            <ac:spMk id="3" creationId="{FD1C4C04-DD53-592E-62A6-3300554A6A80}"/>
          </ac:spMkLst>
        </pc:spChg>
        <pc:spChg chg="del">
          <ac:chgData name="Blom, Reindert" userId="S::r.blom@driestar-educatief.nl::f8bf8f0f-e93b-4984-9203-74b6bcc3f338" providerId="AD" clId="Web-{889A42AC-C3AD-A38A-6CBB-525240A14BDF}" dt="2026-06-22T08:00:40.940" v="0"/>
          <ac:spMkLst>
            <pc:docMk/>
            <pc:sldMk cId="2237165564" sldId="260"/>
            <ac:spMk id="12" creationId="{100EDD19-6802-4EC3-95CE-CFFAB042CFD6}"/>
          </ac:spMkLst>
        </pc:spChg>
        <pc:spChg chg="del">
          <ac:chgData name="Blom, Reindert" userId="S::r.blom@driestar-educatief.nl::f8bf8f0f-e93b-4984-9203-74b6bcc3f338" providerId="AD" clId="Web-{889A42AC-C3AD-A38A-6CBB-525240A14BDF}" dt="2026-06-22T08:00:40.940" v="0"/>
          <ac:spMkLst>
            <pc:docMk/>
            <pc:sldMk cId="2237165564" sldId="260"/>
            <ac:spMk id="14" creationId="{DB17E863-922E-4C26-BD64-E8FD41D28661}"/>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680542513" sldId="261"/>
        </pc:sldMkLst>
        <pc:spChg chg="mod ord">
          <ac:chgData name="Blom, Reindert" userId="S::r.blom@driestar-educatief.nl::f8bf8f0f-e93b-4984-9203-74b6bcc3f338" providerId="AD" clId="Web-{889A42AC-C3AD-A38A-6CBB-525240A14BDF}" dt="2026-06-22T08:00:46.987" v="1"/>
          <ac:spMkLst>
            <pc:docMk/>
            <pc:sldMk cId="680542513" sldId="261"/>
            <ac:spMk id="2" creationId="{1D90DB3C-35B6-CA37-9C90-F4618D5DFA8E}"/>
          </ac:spMkLst>
        </pc:spChg>
        <pc:spChg chg="mod ord">
          <ac:chgData name="Blom, Reindert" userId="S::r.blom@driestar-educatief.nl::f8bf8f0f-e93b-4984-9203-74b6bcc3f338" providerId="AD" clId="Web-{889A42AC-C3AD-A38A-6CBB-525240A14BDF}" dt="2026-06-22T08:00:46.987" v="1"/>
          <ac:spMkLst>
            <pc:docMk/>
            <pc:sldMk cId="680542513" sldId="261"/>
            <ac:spMk id="3" creationId="{45011AEE-085E-F922-E5A4-988E756E9285}"/>
          </ac:spMkLst>
        </pc:spChg>
        <pc:spChg chg="del">
          <ac:chgData name="Blom, Reindert" userId="S::r.blom@driestar-educatief.nl::f8bf8f0f-e93b-4984-9203-74b6bcc3f338" providerId="AD" clId="Web-{889A42AC-C3AD-A38A-6CBB-525240A14BDF}" dt="2026-06-22T08:00:40.940" v="0"/>
          <ac:spMkLst>
            <pc:docMk/>
            <pc:sldMk cId="680542513" sldId="261"/>
            <ac:spMk id="15" creationId="{F13C74B1-5B17-4795-BED0-7140497B445A}"/>
          </ac:spMkLst>
        </pc:spChg>
        <pc:spChg chg="del">
          <ac:chgData name="Blom, Reindert" userId="S::r.blom@driestar-educatief.nl::f8bf8f0f-e93b-4984-9203-74b6bcc3f338" providerId="AD" clId="Web-{889A42AC-C3AD-A38A-6CBB-525240A14BDF}" dt="2026-06-22T08:00:40.940" v="0"/>
          <ac:spMkLst>
            <pc:docMk/>
            <pc:sldMk cId="680542513" sldId="261"/>
            <ac:spMk id="17" creationId="{D4974D33-8DC5-464E-8C6D-BE58F0669C17}"/>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3868219185" sldId="262"/>
        </pc:sldMkLst>
        <pc:spChg chg="mod ord">
          <ac:chgData name="Blom, Reindert" userId="S::r.blom@driestar-educatief.nl::f8bf8f0f-e93b-4984-9203-74b6bcc3f338" providerId="AD" clId="Web-{889A42AC-C3AD-A38A-6CBB-525240A14BDF}" dt="2026-06-22T08:00:46.987" v="1"/>
          <ac:spMkLst>
            <pc:docMk/>
            <pc:sldMk cId="3868219185" sldId="262"/>
            <ac:spMk id="2" creationId="{A2E8DD04-961D-5359-C7A8-71FB36D461BE}"/>
          </ac:spMkLst>
        </pc:spChg>
        <pc:spChg chg="mod ord">
          <ac:chgData name="Blom, Reindert" userId="S::r.blom@driestar-educatief.nl::f8bf8f0f-e93b-4984-9203-74b6bcc3f338" providerId="AD" clId="Web-{889A42AC-C3AD-A38A-6CBB-525240A14BDF}" dt="2026-06-22T08:00:46.987" v="1"/>
          <ac:spMkLst>
            <pc:docMk/>
            <pc:sldMk cId="3868219185" sldId="262"/>
            <ac:spMk id="3" creationId="{54CC8853-C93F-2B93-DE05-FBB82EE4CB33}"/>
          </ac:spMkLst>
        </pc:spChg>
        <pc:spChg chg="del">
          <ac:chgData name="Blom, Reindert" userId="S::r.blom@driestar-educatief.nl::f8bf8f0f-e93b-4984-9203-74b6bcc3f338" providerId="AD" clId="Web-{889A42AC-C3AD-A38A-6CBB-525240A14BDF}" dt="2026-06-22T08:00:40.940" v="0"/>
          <ac:spMkLst>
            <pc:docMk/>
            <pc:sldMk cId="3868219185" sldId="262"/>
            <ac:spMk id="10" creationId="{45D37F4E-DDB4-456B-97E0-9937730A039F}"/>
          </ac:spMkLst>
        </pc:spChg>
        <pc:spChg chg="del">
          <ac:chgData name="Blom, Reindert" userId="S::r.blom@driestar-educatief.nl::f8bf8f0f-e93b-4984-9203-74b6bcc3f338" providerId="AD" clId="Web-{889A42AC-C3AD-A38A-6CBB-525240A14BDF}" dt="2026-06-22T08:00:40.940" v="0"/>
          <ac:spMkLst>
            <pc:docMk/>
            <pc:sldMk cId="3868219185" sldId="262"/>
            <ac:spMk id="12" creationId="{B2DD41CD-8F47-4F56-AD12-4E2FF7696987}"/>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2010732071" sldId="263"/>
        </pc:sldMkLst>
        <pc:spChg chg="mod ord">
          <ac:chgData name="Blom, Reindert" userId="S::r.blom@driestar-educatief.nl::f8bf8f0f-e93b-4984-9203-74b6bcc3f338" providerId="AD" clId="Web-{889A42AC-C3AD-A38A-6CBB-525240A14BDF}" dt="2026-06-22T08:00:46.987" v="1"/>
          <ac:spMkLst>
            <pc:docMk/>
            <pc:sldMk cId="2010732071" sldId="263"/>
            <ac:spMk id="2" creationId="{5D5176A6-759B-6040-9FFE-7E1574BA27DD}"/>
          </ac:spMkLst>
        </pc:spChg>
        <pc:spChg chg="mod ord">
          <ac:chgData name="Blom, Reindert" userId="S::r.blom@driestar-educatief.nl::f8bf8f0f-e93b-4984-9203-74b6bcc3f338" providerId="AD" clId="Web-{889A42AC-C3AD-A38A-6CBB-525240A14BDF}" dt="2026-06-22T08:00:46.987" v="1"/>
          <ac:spMkLst>
            <pc:docMk/>
            <pc:sldMk cId="2010732071" sldId="263"/>
            <ac:spMk id="3" creationId="{D1DA23F4-8D78-2F16-5EB2-B6A660A2B254}"/>
          </ac:spMkLst>
        </pc:spChg>
        <pc:spChg chg="del">
          <ac:chgData name="Blom, Reindert" userId="S::r.blom@driestar-educatief.nl::f8bf8f0f-e93b-4984-9203-74b6bcc3f338" providerId="AD" clId="Web-{889A42AC-C3AD-A38A-6CBB-525240A14BDF}" dt="2026-06-22T08:00:40.940" v="0"/>
          <ac:spMkLst>
            <pc:docMk/>
            <pc:sldMk cId="2010732071" sldId="263"/>
            <ac:spMk id="12" creationId="{45D37F4E-DDB4-456B-97E0-9937730A039F}"/>
          </ac:spMkLst>
        </pc:spChg>
        <pc:spChg chg="del">
          <ac:chgData name="Blom, Reindert" userId="S::r.blom@driestar-educatief.nl::f8bf8f0f-e93b-4984-9203-74b6bcc3f338" providerId="AD" clId="Web-{889A42AC-C3AD-A38A-6CBB-525240A14BDF}" dt="2026-06-22T08:00:40.940" v="0"/>
          <ac:spMkLst>
            <pc:docMk/>
            <pc:sldMk cId="2010732071" sldId="263"/>
            <ac:spMk id="14" creationId="{B2DD41CD-8F47-4F56-AD12-4E2FF7696987}"/>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2978925281" sldId="264"/>
        </pc:sldMkLst>
        <pc:spChg chg="mod ord">
          <ac:chgData name="Blom, Reindert" userId="S::r.blom@driestar-educatief.nl::f8bf8f0f-e93b-4984-9203-74b6bcc3f338" providerId="AD" clId="Web-{889A42AC-C3AD-A38A-6CBB-525240A14BDF}" dt="2026-06-22T08:00:46.987" v="1"/>
          <ac:spMkLst>
            <pc:docMk/>
            <pc:sldMk cId="2978925281" sldId="264"/>
            <ac:spMk id="2" creationId="{C324B77C-6847-698F-8F75-B697C18A2255}"/>
          </ac:spMkLst>
        </pc:spChg>
        <pc:spChg chg="mod ord">
          <ac:chgData name="Blom, Reindert" userId="S::r.blom@driestar-educatief.nl::f8bf8f0f-e93b-4984-9203-74b6bcc3f338" providerId="AD" clId="Web-{889A42AC-C3AD-A38A-6CBB-525240A14BDF}" dt="2026-06-22T08:00:46.987" v="1"/>
          <ac:spMkLst>
            <pc:docMk/>
            <pc:sldMk cId="2978925281" sldId="264"/>
            <ac:spMk id="3" creationId="{5AFE0275-5055-D012-6C30-88D143345111}"/>
          </ac:spMkLst>
        </pc:spChg>
        <pc:spChg chg="del">
          <ac:chgData name="Blom, Reindert" userId="S::r.blom@driestar-educatief.nl::f8bf8f0f-e93b-4984-9203-74b6bcc3f338" providerId="AD" clId="Web-{889A42AC-C3AD-A38A-6CBB-525240A14BDF}" dt="2026-06-22T08:00:40.940" v="0"/>
          <ac:spMkLst>
            <pc:docMk/>
            <pc:sldMk cId="2978925281" sldId="264"/>
            <ac:spMk id="10" creationId="{45D37F4E-DDB4-456B-97E0-9937730A039F}"/>
          </ac:spMkLst>
        </pc:spChg>
        <pc:spChg chg="del">
          <ac:chgData name="Blom, Reindert" userId="S::r.blom@driestar-educatief.nl::f8bf8f0f-e93b-4984-9203-74b6bcc3f338" providerId="AD" clId="Web-{889A42AC-C3AD-A38A-6CBB-525240A14BDF}" dt="2026-06-22T08:00:40.940" v="0"/>
          <ac:spMkLst>
            <pc:docMk/>
            <pc:sldMk cId="2978925281" sldId="264"/>
            <ac:spMk id="12" creationId="{B2DD41CD-8F47-4F56-AD12-4E2FF7696987}"/>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4146421301" sldId="266"/>
        </pc:sldMkLst>
        <pc:spChg chg="mod ord">
          <ac:chgData name="Blom, Reindert" userId="S::r.blom@driestar-educatief.nl::f8bf8f0f-e93b-4984-9203-74b6bcc3f338" providerId="AD" clId="Web-{889A42AC-C3AD-A38A-6CBB-525240A14BDF}" dt="2026-06-22T08:00:46.987" v="1"/>
          <ac:spMkLst>
            <pc:docMk/>
            <pc:sldMk cId="4146421301" sldId="266"/>
            <ac:spMk id="2" creationId="{C46C8785-409E-8E3A-4BED-12CAA4E08358}"/>
          </ac:spMkLst>
        </pc:spChg>
        <pc:spChg chg="mod ord">
          <ac:chgData name="Blom, Reindert" userId="S::r.blom@driestar-educatief.nl::f8bf8f0f-e93b-4984-9203-74b6bcc3f338" providerId="AD" clId="Web-{889A42AC-C3AD-A38A-6CBB-525240A14BDF}" dt="2026-06-22T08:00:46.987" v="1"/>
          <ac:spMkLst>
            <pc:docMk/>
            <pc:sldMk cId="4146421301" sldId="266"/>
            <ac:spMk id="3" creationId="{446DB2B9-C8E5-318B-500F-52B428C39453}"/>
          </ac:spMkLst>
        </pc:spChg>
        <pc:spChg chg="del">
          <ac:chgData name="Blom, Reindert" userId="S::r.blom@driestar-educatief.nl::f8bf8f0f-e93b-4984-9203-74b6bcc3f338" providerId="AD" clId="Web-{889A42AC-C3AD-A38A-6CBB-525240A14BDF}" dt="2026-06-22T08:00:40.940" v="0"/>
          <ac:spMkLst>
            <pc:docMk/>
            <pc:sldMk cId="4146421301" sldId="266"/>
            <ac:spMk id="17" creationId="{45D37F4E-DDB4-456B-97E0-9937730A039F}"/>
          </ac:spMkLst>
        </pc:spChg>
        <pc:spChg chg="del">
          <ac:chgData name="Blom, Reindert" userId="S::r.blom@driestar-educatief.nl::f8bf8f0f-e93b-4984-9203-74b6bcc3f338" providerId="AD" clId="Web-{889A42AC-C3AD-A38A-6CBB-525240A14BDF}" dt="2026-06-22T08:00:40.940" v="0"/>
          <ac:spMkLst>
            <pc:docMk/>
            <pc:sldMk cId="4146421301" sldId="266"/>
            <ac:spMk id="19" creationId="{B2DD41CD-8F47-4F56-AD12-4E2FF7696987}"/>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3495836717" sldId="267"/>
        </pc:sldMkLst>
        <pc:spChg chg="mod ord">
          <ac:chgData name="Blom, Reindert" userId="S::r.blom@driestar-educatief.nl::f8bf8f0f-e93b-4984-9203-74b6bcc3f338" providerId="AD" clId="Web-{889A42AC-C3AD-A38A-6CBB-525240A14BDF}" dt="2026-06-22T08:00:46.987" v="1"/>
          <ac:spMkLst>
            <pc:docMk/>
            <pc:sldMk cId="3495836717" sldId="267"/>
            <ac:spMk id="2" creationId="{F629D5A2-2A8C-52A7-500C-8A9201CFEA7B}"/>
          </ac:spMkLst>
        </pc:spChg>
        <pc:spChg chg="mod ord">
          <ac:chgData name="Blom, Reindert" userId="S::r.blom@driestar-educatief.nl::f8bf8f0f-e93b-4984-9203-74b6bcc3f338" providerId="AD" clId="Web-{889A42AC-C3AD-A38A-6CBB-525240A14BDF}" dt="2026-06-22T08:00:46.987" v="1"/>
          <ac:spMkLst>
            <pc:docMk/>
            <pc:sldMk cId="3495836717" sldId="267"/>
            <ac:spMk id="3" creationId="{DCF4C81B-81AA-0220-6C79-FF2D049B0D37}"/>
          </ac:spMkLst>
        </pc:spChg>
        <pc:spChg chg="del">
          <ac:chgData name="Blom, Reindert" userId="S::r.blom@driestar-educatief.nl::f8bf8f0f-e93b-4984-9203-74b6bcc3f338" providerId="AD" clId="Web-{889A42AC-C3AD-A38A-6CBB-525240A14BDF}" dt="2026-06-22T08:00:40.940" v="0"/>
          <ac:spMkLst>
            <pc:docMk/>
            <pc:sldMk cId="3495836717" sldId="267"/>
            <ac:spMk id="15" creationId="{100EDD19-6802-4EC3-95CE-CFFAB042CFD6}"/>
          </ac:spMkLst>
        </pc:spChg>
        <pc:spChg chg="del">
          <ac:chgData name="Blom, Reindert" userId="S::r.blom@driestar-educatief.nl::f8bf8f0f-e93b-4984-9203-74b6bcc3f338" providerId="AD" clId="Web-{889A42AC-C3AD-A38A-6CBB-525240A14BDF}" dt="2026-06-22T08:00:40.940" v="0"/>
          <ac:spMkLst>
            <pc:docMk/>
            <pc:sldMk cId="3495836717" sldId="267"/>
            <ac:spMk id="17" creationId="{DB17E863-922E-4C26-BD64-E8FD41D28661}"/>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970453817" sldId="268"/>
        </pc:sldMkLst>
        <pc:spChg chg="mod ord">
          <ac:chgData name="Blom, Reindert" userId="S::r.blom@driestar-educatief.nl::f8bf8f0f-e93b-4984-9203-74b6bcc3f338" providerId="AD" clId="Web-{889A42AC-C3AD-A38A-6CBB-525240A14BDF}" dt="2026-06-22T08:00:46.987" v="1"/>
          <ac:spMkLst>
            <pc:docMk/>
            <pc:sldMk cId="970453817" sldId="268"/>
            <ac:spMk id="2" creationId="{10E19FA6-9894-6268-1534-4A4B44B3E3A3}"/>
          </ac:spMkLst>
        </pc:spChg>
        <pc:spChg chg="mod ord">
          <ac:chgData name="Blom, Reindert" userId="S::r.blom@driestar-educatief.nl::f8bf8f0f-e93b-4984-9203-74b6bcc3f338" providerId="AD" clId="Web-{889A42AC-C3AD-A38A-6CBB-525240A14BDF}" dt="2026-06-22T08:00:46.987" v="1"/>
          <ac:spMkLst>
            <pc:docMk/>
            <pc:sldMk cId="970453817" sldId="268"/>
            <ac:spMk id="3" creationId="{B2ACB5AB-CD3D-86C2-E19E-294192D21BAB}"/>
          </ac:spMkLst>
        </pc:spChg>
        <pc:spChg chg="del">
          <ac:chgData name="Blom, Reindert" userId="S::r.blom@driestar-educatief.nl::f8bf8f0f-e93b-4984-9203-74b6bcc3f338" providerId="AD" clId="Web-{889A42AC-C3AD-A38A-6CBB-525240A14BDF}" dt="2026-06-22T08:00:40.940" v="0"/>
          <ac:spMkLst>
            <pc:docMk/>
            <pc:sldMk cId="970453817" sldId="268"/>
            <ac:spMk id="1033" creationId="{743AA782-23D1-4521-8CAD-47662984AA08}"/>
          </ac:spMkLst>
        </pc:spChg>
        <pc:spChg chg="del">
          <ac:chgData name="Blom, Reindert" userId="S::r.blom@driestar-educatief.nl::f8bf8f0f-e93b-4984-9203-74b6bcc3f338" providerId="AD" clId="Web-{889A42AC-C3AD-A38A-6CBB-525240A14BDF}" dt="2026-06-22T08:00:40.940" v="0"/>
          <ac:spMkLst>
            <pc:docMk/>
            <pc:sldMk cId="970453817" sldId="268"/>
            <ac:spMk id="1035" creationId="{71877DBC-BB60-40F0-AC93-2ACDBAAE60CE}"/>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3198830942" sldId="270"/>
        </pc:sldMkLst>
        <pc:spChg chg="mod ord">
          <ac:chgData name="Blom, Reindert" userId="S::r.blom@driestar-educatief.nl::f8bf8f0f-e93b-4984-9203-74b6bcc3f338" providerId="AD" clId="Web-{889A42AC-C3AD-A38A-6CBB-525240A14BDF}" dt="2026-06-22T08:00:46.987" v="1"/>
          <ac:spMkLst>
            <pc:docMk/>
            <pc:sldMk cId="3198830942" sldId="270"/>
            <ac:spMk id="2" creationId="{8C5DA242-B800-46DF-7216-43EB4A2D1500}"/>
          </ac:spMkLst>
        </pc:spChg>
        <pc:spChg chg="mod ord">
          <ac:chgData name="Blom, Reindert" userId="S::r.blom@driestar-educatief.nl::f8bf8f0f-e93b-4984-9203-74b6bcc3f338" providerId="AD" clId="Web-{889A42AC-C3AD-A38A-6CBB-525240A14BDF}" dt="2026-06-22T08:00:46.987" v="1"/>
          <ac:spMkLst>
            <pc:docMk/>
            <pc:sldMk cId="3198830942" sldId="270"/>
            <ac:spMk id="3" creationId="{C49456EB-2DB2-A489-F9B4-B0C07718B330}"/>
          </ac:spMkLst>
        </pc:spChg>
        <pc:spChg chg="del">
          <ac:chgData name="Blom, Reindert" userId="S::r.blom@driestar-educatief.nl::f8bf8f0f-e93b-4984-9203-74b6bcc3f338" providerId="AD" clId="Web-{889A42AC-C3AD-A38A-6CBB-525240A14BDF}" dt="2026-06-22T08:00:40.940" v="0"/>
          <ac:spMkLst>
            <pc:docMk/>
            <pc:sldMk cId="3198830942" sldId="270"/>
            <ac:spMk id="8" creationId="{100EDD19-6802-4EC3-95CE-CFFAB042CFD6}"/>
          </ac:spMkLst>
        </pc:spChg>
        <pc:spChg chg="del">
          <ac:chgData name="Blom, Reindert" userId="S::r.blom@driestar-educatief.nl::f8bf8f0f-e93b-4984-9203-74b6bcc3f338" providerId="AD" clId="Web-{889A42AC-C3AD-A38A-6CBB-525240A14BDF}" dt="2026-06-22T08:00:40.940" v="0"/>
          <ac:spMkLst>
            <pc:docMk/>
            <pc:sldMk cId="3198830942" sldId="270"/>
            <ac:spMk id="10" creationId="{DB17E863-922E-4C26-BD64-E8FD41D28661}"/>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3200867946" sldId="273"/>
        </pc:sldMkLst>
        <pc:spChg chg="mod ord">
          <ac:chgData name="Blom, Reindert" userId="S::r.blom@driestar-educatief.nl::f8bf8f0f-e93b-4984-9203-74b6bcc3f338" providerId="AD" clId="Web-{889A42AC-C3AD-A38A-6CBB-525240A14BDF}" dt="2026-06-22T08:00:46.987" v="1"/>
          <ac:spMkLst>
            <pc:docMk/>
            <pc:sldMk cId="3200867946" sldId="273"/>
            <ac:spMk id="2" creationId="{05490B68-7F86-D8C5-FE7F-1C03A9C8E2E8}"/>
          </ac:spMkLst>
        </pc:spChg>
        <pc:spChg chg="mod ord">
          <ac:chgData name="Blom, Reindert" userId="S::r.blom@driestar-educatief.nl::f8bf8f0f-e93b-4984-9203-74b6bcc3f338" providerId="AD" clId="Web-{889A42AC-C3AD-A38A-6CBB-525240A14BDF}" dt="2026-06-22T08:00:46.987" v="1"/>
          <ac:spMkLst>
            <pc:docMk/>
            <pc:sldMk cId="3200867946" sldId="273"/>
            <ac:spMk id="3" creationId="{A36CBAE5-5858-662B-8671-A6A39332E117}"/>
          </ac:spMkLst>
        </pc:spChg>
        <pc:spChg chg="del">
          <ac:chgData name="Blom, Reindert" userId="S::r.blom@driestar-educatief.nl::f8bf8f0f-e93b-4984-9203-74b6bcc3f338" providerId="AD" clId="Web-{889A42AC-C3AD-A38A-6CBB-525240A14BDF}" dt="2026-06-22T08:00:40.940" v="0"/>
          <ac:spMkLst>
            <pc:docMk/>
            <pc:sldMk cId="3200867946" sldId="273"/>
            <ac:spMk id="3079" creationId="{45D37F4E-DDB4-456B-97E0-9937730A039F}"/>
          </ac:spMkLst>
        </pc:spChg>
        <pc:spChg chg="del">
          <ac:chgData name="Blom, Reindert" userId="S::r.blom@driestar-educatief.nl::f8bf8f0f-e93b-4984-9203-74b6bcc3f338" providerId="AD" clId="Web-{889A42AC-C3AD-A38A-6CBB-525240A14BDF}" dt="2026-06-22T08:00:40.940" v="0"/>
          <ac:spMkLst>
            <pc:docMk/>
            <pc:sldMk cId="3200867946" sldId="273"/>
            <ac:spMk id="3081" creationId="{B2DD41CD-8F47-4F56-AD12-4E2FF7696987}"/>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2490428496" sldId="274"/>
        </pc:sldMkLst>
        <pc:spChg chg="mod ord">
          <ac:chgData name="Blom, Reindert" userId="S::r.blom@driestar-educatief.nl::f8bf8f0f-e93b-4984-9203-74b6bcc3f338" providerId="AD" clId="Web-{889A42AC-C3AD-A38A-6CBB-525240A14BDF}" dt="2026-06-22T08:00:46.987" v="1"/>
          <ac:spMkLst>
            <pc:docMk/>
            <pc:sldMk cId="2490428496" sldId="274"/>
            <ac:spMk id="2" creationId="{B0F995F2-29B1-781F-532E-8A5887A80A87}"/>
          </ac:spMkLst>
        </pc:spChg>
        <pc:spChg chg="mod ord">
          <ac:chgData name="Blom, Reindert" userId="S::r.blom@driestar-educatief.nl::f8bf8f0f-e93b-4984-9203-74b6bcc3f338" providerId="AD" clId="Web-{889A42AC-C3AD-A38A-6CBB-525240A14BDF}" dt="2026-06-22T08:00:46.987" v="1"/>
          <ac:spMkLst>
            <pc:docMk/>
            <pc:sldMk cId="2490428496" sldId="274"/>
            <ac:spMk id="3" creationId="{6116B9D5-6F7D-1929-D0C9-BE0B0A2022D9}"/>
          </ac:spMkLst>
        </pc:spChg>
        <pc:spChg chg="del">
          <ac:chgData name="Blom, Reindert" userId="S::r.blom@driestar-educatief.nl::f8bf8f0f-e93b-4984-9203-74b6bcc3f338" providerId="AD" clId="Web-{889A42AC-C3AD-A38A-6CBB-525240A14BDF}" dt="2026-06-22T08:00:40.940" v="0"/>
          <ac:spMkLst>
            <pc:docMk/>
            <pc:sldMk cId="2490428496" sldId="274"/>
            <ac:spMk id="12" creationId="{743AA782-23D1-4521-8CAD-47662984AA08}"/>
          </ac:spMkLst>
        </pc:spChg>
        <pc:spChg chg="del">
          <ac:chgData name="Blom, Reindert" userId="S::r.blom@driestar-educatief.nl::f8bf8f0f-e93b-4984-9203-74b6bcc3f338" providerId="AD" clId="Web-{889A42AC-C3AD-A38A-6CBB-525240A14BDF}" dt="2026-06-22T08:00:40.940" v="0"/>
          <ac:spMkLst>
            <pc:docMk/>
            <pc:sldMk cId="2490428496" sldId="274"/>
            <ac:spMk id="14" creationId="{71877DBC-BB60-40F0-AC93-2ACDBAAE60CE}"/>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691614779" sldId="275"/>
        </pc:sldMkLst>
        <pc:spChg chg="mod ord">
          <ac:chgData name="Blom, Reindert" userId="S::r.blom@driestar-educatief.nl::f8bf8f0f-e93b-4984-9203-74b6bcc3f338" providerId="AD" clId="Web-{889A42AC-C3AD-A38A-6CBB-525240A14BDF}" dt="2026-06-22T08:00:46.987" v="1"/>
          <ac:spMkLst>
            <pc:docMk/>
            <pc:sldMk cId="691614779" sldId="275"/>
            <ac:spMk id="2" creationId="{B0889AF1-8E1B-5671-4BA8-74F8AE667B7A}"/>
          </ac:spMkLst>
        </pc:spChg>
        <pc:spChg chg="mod ord">
          <ac:chgData name="Blom, Reindert" userId="S::r.blom@driestar-educatief.nl::f8bf8f0f-e93b-4984-9203-74b6bcc3f338" providerId="AD" clId="Web-{889A42AC-C3AD-A38A-6CBB-525240A14BDF}" dt="2026-06-22T08:00:46.987" v="1"/>
          <ac:spMkLst>
            <pc:docMk/>
            <pc:sldMk cId="691614779" sldId="275"/>
            <ac:spMk id="3" creationId="{FA9ECA87-6914-CD80-E8E9-C3707989C3FC}"/>
          </ac:spMkLst>
        </pc:spChg>
        <pc:spChg chg="del">
          <ac:chgData name="Blom, Reindert" userId="S::r.blom@driestar-educatief.nl::f8bf8f0f-e93b-4984-9203-74b6bcc3f338" providerId="AD" clId="Web-{889A42AC-C3AD-A38A-6CBB-525240A14BDF}" dt="2026-06-22T08:00:40.940" v="0"/>
          <ac:spMkLst>
            <pc:docMk/>
            <pc:sldMk cId="691614779" sldId="275"/>
            <ac:spMk id="8201" creationId="{743AA782-23D1-4521-8CAD-47662984AA08}"/>
          </ac:spMkLst>
        </pc:spChg>
        <pc:spChg chg="del">
          <ac:chgData name="Blom, Reindert" userId="S::r.blom@driestar-educatief.nl::f8bf8f0f-e93b-4984-9203-74b6bcc3f338" providerId="AD" clId="Web-{889A42AC-C3AD-A38A-6CBB-525240A14BDF}" dt="2026-06-22T08:00:40.940" v="0"/>
          <ac:spMkLst>
            <pc:docMk/>
            <pc:sldMk cId="691614779" sldId="275"/>
            <ac:spMk id="8203" creationId="{71877DBC-BB60-40F0-AC93-2ACDBAAE60CE}"/>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1750076804" sldId="276"/>
        </pc:sldMkLst>
        <pc:spChg chg="mod ord">
          <ac:chgData name="Blom, Reindert" userId="S::r.blom@driestar-educatief.nl::f8bf8f0f-e93b-4984-9203-74b6bcc3f338" providerId="AD" clId="Web-{889A42AC-C3AD-A38A-6CBB-525240A14BDF}" dt="2026-06-22T08:00:46.987" v="1"/>
          <ac:spMkLst>
            <pc:docMk/>
            <pc:sldMk cId="1750076804" sldId="276"/>
            <ac:spMk id="2" creationId="{62A8510E-345B-9B98-4935-4500F1C4A3B6}"/>
          </ac:spMkLst>
        </pc:spChg>
        <pc:spChg chg="mod ord">
          <ac:chgData name="Blom, Reindert" userId="S::r.blom@driestar-educatief.nl::f8bf8f0f-e93b-4984-9203-74b6bcc3f338" providerId="AD" clId="Web-{889A42AC-C3AD-A38A-6CBB-525240A14BDF}" dt="2026-06-22T08:00:46.987" v="1"/>
          <ac:spMkLst>
            <pc:docMk/>
            <pc:sldMk cId="1750076804" sldId="276"/>
            <ac:spMk id="3" creationId="{E0B1FE14-5EFB-6E65-8190-B12517D3BDB6}"/>
          </ac:spMkLst>
        </pc:spChg>
        <pc:spChg chg="del">
          <ac:chgData name="Blom, Reindert" userId="S::r.blom@driestar-educatief.nl::f8bf8f0f-e93b-4984-9203-74b6bcc3f338" providerId="AD" clId="Web-{889A42AC-C3AD-A38A-6CBB-525240A14BDF}" dt="2026-06-22T08:00:40.940" v="0"/>
          <ac:spMkLst>
            <pc:docMk/>
            <pc:sldMk cId="1750076804" sldId="276"/>
            <ac:spMk id="10" creationId="{743AA782-23D1-4521-8CAD-47662984AA08}"/>
          </ac:spMkLst>
        </pc:spChg>
        <pc:spChg chg="del">
          <ac:chgData name="Blom, Reindert" userId="S::r.blom@driestar-educatief.nl::f8bf8f0f-e93b-4984-9203-74b6bcc3f338" providerId="AD" clId="Web-{889A42AC-C3AD-A38A-6CBB-525240A14BDF}" dt="2026-06-22T08:00:40.940" v="0"/>
          <ac:spMkLst>
            <pc:docMk/>
            <pc:sldMk cId="1750076804" sldId="276"/>
            <ac:spMk id="12" creationId="{71877DBC-BB60-40F0-AC93-2ACDBAAE60CE}"/>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293391939" sldId="277"/>
        </pc:sldMkLst>
        <pc:spChg chg="mod ord">
          <ac:chgData name="Blom, Reindert" userId="S::r.blom@driestar-educatief.nl::f8bf8f0f-e93b-4984-9203-74b6bcc3f338" providerId="AD" clId="Web-{889A42AC-C3AD-A38A-6CBB-525240A14BDF}" dt="2026-06-22T08:00:46.987" v="1"/>
          <ac:spMkLst>
            <pc:docMk/>
            <pc:sldMk cId="293391939" sldId="277"/>
            <ac:spMk id="2" creationId="{58024868-F500-E800-D96F-3BCC250A6021}"/>
          </ac:spMkLst>
        </pc:spChg>
        <pc:spChg chg="mod ord">
          <ac:chgData name="Blom, Reindert" userId="S::r.blom@driestar-educatief.nl::f8bf8f0f-e93b-4984-9203-74b6bcc3f338" providerId="AD" clId="Web-{889A42AC-C3AD-A38A-6CBB-525240A14BDF}" dt="2026-06-22T08:00:46.987" v="1"/>
          <ac:spMkLst>
            <pc:docMk/>
            <pc:sldMk cId="293391939" sldId="277"/>
            <ac:spMk id="3" creationId="{DD0DE7BC-F58B-54EB-BCC1-60816B851351}"/>
          </ac:spMkLst>
        </pc:spChg>
        <pc:spChg chg="del">
          <ac:chgData name="Blom, Reindert" userId="S::r.blom@driestar-educatief.nl::f8bf8f0f-e93b-4984-9203-74b6bcc3f338" providerId="AD" clId="Web-{889A42AC-C3AD-A38A-6CBB-525240A14BDF}" dt="2026-06-22T08:00:40.940" v="0"/>
          <ac:spMkLst>
            <pc:docMk/>
            <pc:sldMk cId="293391939" sldId="277"/>
            <ac:spMk id="8" creationId="{100EDD19-6802-4EC3-95CE-CFFAB042CFD6}"/>
          </ac:spMkLst>
        </pc:spChg>
        <pc:spChg chg="del">
          <ac:chgData name="Blom, Reindert" userId="S::r.blom@driestar-educatief.nl::f8bf8f0f-e93b-4984-9203-74b6bcc3f338" providerId="AD" clId="Web-{889A42AC-C3AD-A38A-6CBB-525240A14BDF}" dt="2026-06-22T08:00:40.940" v="0"/>
          <ac:spMkLst>
            <pc:docMk/>
            <pc:sldMk cId="293391939" sldId="277"/>
            <ac:spMk id="10" creationId="{DB17E863-922E-4C26-BD64-E8FD41D28661}"/>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908671766" sldId="278"/>
        </pc:sldMkLst>
        <pc:spChg chg="mod ord">
          <ac:chgData name="Blom, Reindert" userId="S::r.blom@driestar-educatief.nl::f8bf8f0f-e93b-4984-9203-74b6bcc3f338" providerId="AD" clId="Web-{889A42AC-C3AD-A38A-6CBB-525240A14BDF}" dt="2026-06-22T08:00:46.987" v="1"/>
          <ac:spMkLst>
            <pc:docMk/>
            <pc:sldMk cId="908671766" sldId="278"/>
            <ac:spMk id="2" creationId="{DCF8AD3B-AAA4-4F8B-858B-A688AF2EC393}"/>
          </ac:spMkLst>
        </pc:spChg>
        <pc:spChg chg="mod ord">
          <ac:chgData name="Blom, Reindert" userId="S::r.blom@driestar-educatief.nl::f8bf8f0f-e93b-4984-9203-74b6bcc3f338" providerId="AD" clId="Web-{889A42AC-C3AD-A38A-6CBB-525240A14BDF}" dt="2026-06-22T08:00:46.987" v="1"/>
          <ac:spMkLst>
            <pc:docMk/>
            <pc:sldMk cId="908671766" sldId="278"/>
            <ac:spMk id="3" creationId="{90BAE025-7770-5BF3-AA0C-7DAE5E22F2D8}"/>
          </ac:spMkLst>
        </pc:spChg>
        <pc:spChg chg="del">
          <ac:chgData name="Blom, Reindert" userId="S::r.blom@driestar-educatief.nl::f8bf8f0f-e93b-4984-9203-74b6bcc3f338" providerId="AD" clId="Web-{889A42AC-C3AD-A38A-6CBB-525240A14BDF}" dt="2026-06-22T08:00:40.940" v="0"/>
          <ac:spMkLst>
            <pc:docMk/>
            <pc:sldMk cId="908671766" sldId="278"/>
            <ac:spMk id="8" creationId="{100EDD19-6802-4EC3-95CE-CFFAB042CFD6}"/>
          </ac:spMkLst>
        </pc:spChg>
        <pc:spChg chg="del">
          <ac:chgData name="Blom, Reindert" userId="S::r.blom@driestar-educatief.nl::f8bf8f0f-e93b-4984-9203-74b6bcc3f338" providerId="AD" clId="Web-{889A42AC-C3AD-A38A-6CBB-525240A14BDF}" dt="2026-06-22T08:00:40.940" v="0"/>
          <ac:spMkLst>
            <pc:docMk/>
            <pc:sldMk cId="908671766" sldId="278"/>
            <ac:spMk id="10" creationId="{DB17E863-922E-4C26-BD64-E8FD41D28661}"/>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3257463206" sldId="280"/>
        </pc:sldMkLst>
        <pc:spChg chg="mod ord">
          <ac:chgData name="Blom, Reindert" userId="S::r.blom@driestar-educatief.nl::f8bf8f0f-e93b-4984-9203-74b6bcc3f338" providerId="AD" clId="Web-{889A42AC-C3AD-A38A-6CBB-525240A14BDF}" dt="2026-06-22T08:00:46.987" v="1"/>
          <ac:spMkLst>
            <pc:docMk/>
            <pc:sldMk cId="3257463206" sldId="280"/>
            <ac:spMk id="2" creationId="{8BEFE1C0-A8F1-5CB7-03D9-3DC9A41BE50B}"/>
          </ac:spMkLst>
        </pc:spChg>
        <pc:spChg chg="mod ord">
          <ac:chgData name="Blom, Reindert" userId="S::r.blom@driestar-educatief.nl::f8bf8f0f-e93b-4984-9203-74b6bcc3f338" providerId="AD" clId="Web-{889A42AC-C3AD-A38A-6CBB-525240A14BDF}" dt="2026-06-22T08:00:46.987" v="1"/>
          <ac:spMkLst>
            <pc:docMk/>
            <pc:sldMk cId="3257463206" sldId="280"/>
            <ac:spMk id="3" creationId="{78465BF6-15AE-1D90-8D52-73E20B3EB84A}"/>
          </ac:spMkLst>
        </pc:spChg>
        <pc:spChg chg="del">
          <ac:chgData name="Blom, Reindert" userId="S::r.blom@driestar-educatief.nl::f8bf8f0f-e93b-4984-9203-74b6bcc3f338" providerId="AD" clId="Web-{889A42AC-C3AD-A38A-6CBB-525240A14BDF}" dt="2026-06-22T08:00:40.940" v="0"/>
          <ac:spMkLst>
            <pc:docMk/>
            <pc:sldMk cId="3257463206" sldId="280"/>
            <ac:spMk id="1038" creationId="{100EDD19-6802-4EC3-95CE-CFFAB042CFD6}"/>
          </ac:spMkLst>
        </pc:spChg>
        <pc:spChg chg="del">
          <ac:chgData name="Blom, Reindert" userId="S::r.blom@driestar-educatief.nl::f8bf8f0f-e93b-4984-9203-74b6bcc3f338" providerId="AD" clId="Web-{889A42AC-C3AD-A38A-6CBB-525240A14BDF}" dt="2026-06-22T08:00:40.940" v="0"/>
          <ac:spMkLst>
            <pc:docMk/>
            <pc:sldMk cId="3257463206" sldId="280"/>
            <ac:spMk id="1040" creationId="{DB17E863-922E-4C26-BD64-E8FD41D28661}"/>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761553113" sldId="281"/>
        </pc:sldMkLst>
        <pc:spChg chg="mod ord">
          <ac:chgData name="Blom, Reindert" userId="S::r.blom@driestar-educatief.nl::f8bf8f0f-e93b-4984-9203-74b6bcc3f338" providerId="AD" clId="Web-{889A42AC-C3AD-A38A-6CBB-525240A14BDF}" dt="2026-06-22T08:00:46.987" v="1"/>
          <ac:spMkLst>
            <pc:docMk/>
            <pc:sldMk cId="761553113" sldId="281"/>
            <ac:spMk id="2" creationId="{57B8C8CC-C172-4993-1F2C-332C9AB783DF}"/>
          </ac:spMkLst>
        </pc:spChg>
        <pc:spChg chg="mod ord">
          <ac:chgData name="Blom, Reindert" userId="S::r.blom@driestar-educatief.nl::f8bf8f0f-e93b-4984-9203-74b6bcc3f338" providerId="AD" clId="Web-{889A42AC-C3AD-A38A-6CBB-525240A14BDF}" dt="2026-06-22T08:00:46.987" v="1"/>
          <ac:spMkLst>
            <pc:docMk/>
            <pc:sldMk cId="761553113" sldId="281"/>
            <ac:spMk id="3" creationId="{08AA789C-4421-4390-45C7-3666BE0430E0}"/>
          </ac:spMkLst>
        </pc:spChg>
        <pc:spChg chg="del">
          <ac:chgData name="Blom, Reindert" userId="S::r.blom@driestar-educatief.nl::f8bf8f0f-e93b-4984-9203-74b6bcc3f338" providerId="AD" clId="Web-{889A42AC-C3AD-A38A-6CBB-525240A14BDF}" dt="2026-06-22T08:00:40.940" v="0"/>
          <ac:spMkLst>
            <pc:docMk/>
            <pc:sldMk cId="761553113" sldId="281"/>
            <ac:spMk id="19" creationId="{100EDD19-6802-4EC3-95CE-CFFAB042CFD6}"/>
          </ac:spMkLst>
        </pc:spChg>
        <pc:spChg chg="del">
          <ac:chgData name="Blom, Reindert" userId="S::r.blom@driestar-educatief.nl::f8bf8f0f-e93b-4984-9203-74b6bcc3f338" providerId="AD" clId="Web-{889A42AC-C3AD-A38A-6CBB-525240A14BDF}" dt="2026-06-22T08:00:40.940" v="0"/>
          <ac:spMkLst>
            <pc:docMk/>
            <pc:sldMk cId="761553113" sldId="281"/>
            <ac:spMk id="21" creationId="{DB17E863-922E-4C26-BD64-E8FD41D28661}"/>
          </ac:spMkLst>
        </pc:spChg>
      </pc:sldChg>
      <pc:sldChg chg="modSp mod modClrScheme chgLayout">
        <pc:chgData name="Blom, Reindert" userId="S::r.blom@driestar-educatief.nl::f8bf8f0f-e93b-4984-9203-74b6bcc3f338" providerId="AD" clId="Web-{889A42AC-C3AD-A38A-6CBB-525240A14BDF}" dt="2026-06-22T08:00:46.987" v="1"/>
        <pc:sldMkLst>
          <pc:docMk/>
          <pc:sldMk cId="3874243253" sldId="282"/>
        </pc:sldMkLst>
        <pc:spChg chg="mod ord">
          <ac:chgData name="Blom, Reindert" userId="S::r.blom@driestar-educatief.nl::f8bf8f0f-e93b-4984-9203-74b6bcc3f338" providerId="AD" clId="Web-{889A42AC-C3AD-A38A-6CBB-525240A14BDF}" dt="2026-06-22T08:00:46.987" v="1"/>
          <ac:spMkLst>
            <pc:docMk/>
            <pc:sldMk cId="3874243253" sldId="282"/>
            <ac:spMk id="2" creationId="{FDA507A3-FDD0-490F-11C8-5E131A298458}"/>
          </ac:spMkLst>
        </pc:spChg>
        <pc:spChg chg="mod ord">
          <ac:chgData name="Blom, Reindert" userId="S::r.blom@driestar-educatief.nl::f8bf8f0f-e93b-4984-9203-74b6bcc3f338" providerId="AD" clId="Web-{889A42AC-C3AD-A38A-6CBB-525240A14BDF}" dt="2026-06-22T08:00:46.987" v="1"/>
          <ac:spMkLst>
            <pc:docMk/>
            <pc:sldMk cId="3874243253" sldId="282"/>
            <ac:spMk id="3" creationId="{DCAA8917-20B8-BB89-AA91-9EDAA1E286A9}"/>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1167253737" sldId="283"/>
        </pc:sldMkLst>
        <pc:spChg chg="mod ord">
          <ac:chgData name="Blom, Reindert" userId="S::r.blom@driestar-educatief.nl::f8bf8f0f-e93b-4984-9203-74b6bcc3f338" providerId="AD" clId="Web-{889A42AC-C3AD-A38A-6CBB-525240A14BDF}" dt="2026-06-22T08:00:46.987" v="1"/>
          <ac:spMkLst>
            <pc:docMk/>
            <pc:sldMk cId="1167253737" sldId="283"/>
            <ac:spMk id="2" creationId="{51E2E49F-AC6B-89B6-F3A5-35A81E7525E6}"/>
          </ac:spMkLst>
        </pc:spChg>
        <pc:spChg chg="mod ord">
          <ac:chgData name="Blom, Reindert" userId="S::r.blom@driestar-educatief.nl::f8bf8f0f-e93b-4984-9203-74b6bcc3f338" providerId="AD" clId="Web-{889A42AC-C3AD-A38A-6CBB-525240A14BDF}" dt="2026-06-22T08:00:46.987" v="1"/>
          <ac:spMkLst>
            <pc:docMk/>
            <pc:sldMk cId="1167253737" sldId="283"/>
            <ac:spMk id="3" creationId="{6B67A947-D1C3-CA7F-8937-722A250F1FD4}"/>
          </ac:spMkLst>
        </pc:spChg>
        <pc:spChg chg="del">
          <ac:chgData name="Blom, Reindert" userId="S::r.blom@driestar-educatief.nl::f8bf8f0f-e93b-4984-9203-74b6bcc3f338" providerId="AD" clId="Web-{889A42AC-C3AD-A38A-6CBB-525240A14BDF}" dt="2026-06-22T08:00:40.940" v="0"/>
          <ac:spMkLst>
            <pc:docMk/>
            <pc:sldMk cId="1167253737" sldId="283"/>
            <ac:spMk id="8" creationId="{777A147A-9ED8-46B4-8660-1B3C2AA880B5}"/>
          </ac:spMkLst>
        </pc:spChg>
        <pc:spChg chg="del">
          <ac:chgData name="Blom, Reindert" userId="S::r.blom@driestar-educatief.nl::f8bf8f0f-e93b-4984-9203-74b6bcc3f338" providerId="AD" clId="Web-{889A42AC-C3AD-A38A-6CBB-525240A14BDF}" dt="2026-06-22T08:00:40.940" v="0"/>
          <ac:spMkLst>
            <pc:docMk/>
            <pc:sldMk cId="1167253737" sldId="283"/>
            <ac:spMk id="10" creationId="{5D6C15A0-C087-4593-8414-2B4EC1CDC3DE}"/>
          </ac:spMkLst>
        </pc:spChg>
      </pc:sldChg>
      <pc:sldChg chg="modSp mod modClrScheme chgLayout">
        <pc:chgData name="Blom, Reindert" userId="S::r.blom@driestar-educatief.nl::f8bf8f0f-e93b-4984-9203-74b6bcc3f338" providerId="AD" clId="Web-{889A42AC-C3AD-A38A-6CBB-525240A14BDF}" dt="2026-06-22T08:00:46.987" v="1"/>
        <pc:sldMkLst>
          <pc:docMk/>
          <pc:sldMk cId="1160835709" sldId="284"/>
        </pc:sldMkLst>
        <pc:spChg chg="mod ord">
          <ac:chgData name="Blom, Reindert" userId="S::r.blom@driestar-educatief.nl::f8bf8f0f-e93b-4984-9203-74b6bcc3f338" providerId="AD" clId="Web-{889A42AC-C3AD-A38A-6CBB-525240A14BDF}" dt="2026-06-22T08:00:46.987" v="1"/>
          <ac:spMkLst>
            <pc:docMk/>
            <pc:sldMk cId="1160835709" sldId="284"/>
            <ac:spMk id="2" creationId="{0BC17D10-BC00-FAB3-C7F4-D7864BAB0244}"/>
          </ac:spMkLst>
        </pc:spChg>
        <pc:spChg chg="mod ord">
          <ac:chgData name="Blom, Reindert" userId="S::r.blom@driestar-educatief.nl::f8bf8f0f-e93b-4984-9203-74b6bcc3f338" providerId="AD" clId="Web-{889A42AC-C3AD-A38A-6CBB-525240A14BDF}" dt="2026-06-22T08:00:46.987" v="1"/>
          <ac:spMkLst>
            <pc:docMk/>
            <pc:sldMk cId="1160835709" sldId="284"/>
            <ac:spMk id="3" creationId="{C00A5044-E32B-344E-0AD6-1B109E9F9347}"/>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606553719" sldId="285"/>
        </pc:sldMkLst>
        <pc:spChg chg="mod ord">
          <ac:chgData name="Blom, Reindert" userId="S::r.blom@driestar-educatief.nl::f8bf8f0f-e93b-4984-9203-74b6bcc3f338" providerId="AD" clId="Web-{889A42AC-C3AD-A38A-6CBB-525240A14BDF}" dt="2026-06-22T08:00:46.987" v="1"/>
          <ac:spMkLst>
            <pc:docMk/>
            <pc:sldMk cId="606553719" sldId="285"/>
            <ac:spMk id="2" creationId="{F1223D83-D080-783F-1D63-755A545FFE9F}"/>
          </ac:spMkLst>
        </pc:spChg>
        <pc:spChg chg="mod ord">
          <ac:chgData name="Blom, Reindert" userId="S::r.blom@driestar-educatief.nl::f8bf8f0f-e93b-4984-9203-74b6bcc3f338" providerId="AD" clId="Web-{889A42AC-C3AD-A38A-6CBB-525240A14BDF}" dt="2026-06-22T08:00:46.987" v="1"/>
          <ac:spMkLst>
            <pc:docMk/>
            <pc:sldMk cId="606553719" sldId="285"/>
            <ac:spMk id="3" creationId="{349FACAF-B289-06B5-2291-F1E2D617E029}"/>
          </ac:spMkLst>
        </pc:spChg>
        <pc:spChg chg="del">
          <ac:chgData name="Blom, Reindert" userId="S::r.blom@driestar-educatief.nl::f8bf8f0f-e93b-4984-9203-74b6bcc3f338" providerId="AD" clId="Web-{889A42AC-C3AD-A38A-6CBB-525240A14BDF}" dt="2026-06-22T08:00:40.940" v="0"/>
          <ac:spMkLst>
            <pc:docMk/>
            <pc:sldMk cId="606553719" sldId="285"/>
            <ac:spMk id="8" creationId="{100EDD19-6802-4EC3-95CE-CFFAB042CFD6}"/>
          </ac:spMkLst>
        </pc:spChg>
        <pc:spChg chg="del">
          <ac:chgData name="Blom, Reindert" userId="S::r.blom@driestar-educatief.nl::f8bf8f0f-e93b-4984-9203-74b6bcc3f338" providerId="AD" clId="Web-{889A42AC-C3AD-A38A-6CBB-525240A14BDF}" dt="2026-06-22T08:00:40.940" v="0"/>
          <ac:spMkLst>
            <pc:docMk/>
            <pc:sldMk cId="606553719" sldId="285"/>
            <ac:spMk id="10" creationId="{DB17E863-922E-4C26-BD64-E8FD41D28661}"/>
          </ac:spMkLst>
        </pc:spChg>
      </pc:sldChg>
      <pc:sldChg chg="modSp mod modClrScheme chgLayout">
        <pc:chgData name="Blom, Reindert" userId="S::r.blom@driestar-educatief.nl::f8bf8f0f-e93b-4984-9203-74b6bcc3f338" providerId="AD" clId="Web-{889A42AC-C3AD-A38A-6CBB-525240A14BDF}" dt="2026-06-22T08:00:46.987" v="1"/>
        <pc:sldMkLst>
          <pc:docMk/>
          <pc:sldMk cId="675136524" sldId="286"/>
        </pc:sldMkLst>
        <pc:spChg chg="mod ord">
          <ac:chgData name="Blom, Reindert" userId="S::r.blom@driestar-educatief.nl::f8bf8f0f-e93b-4984-9203-74b6bcc3f338" providerId="AD" clId="Web-{889A42AC-C3AD-A38A-6CBB-525240A14BDF}" dt="2026-06-22T08:00:46.987" v="1"/>
          <ac:spMkLst>
            <pc:docMk/>
            <pc:sldMk cId="675136524" sldId="286"/>
            <ac:spMk id="2" creationId="{C834E9A6-7318-8683-45A6-122E6581685B}"/>
          </ac:spMkLst>
        </pc:spChg>
        <pc:picChg chg="mod ord">
          <ac:chgData name="Blom, Reindert" userId="S::r.blom@driestar-educatief.nl::f8bf8f0f-e93b-4984-9203-74b6bcc3f338" providerId="AD" clId="Web-{889A42AC-C3AD-A38A-6CBB-525240A14BDF}" dt="2026-06-22T08:00:46.987" v="1"/>
          <ac:picMkLst>
            <pc:docMk/>
            <pc:sldMk cId="675136524" sldId="286"/>
            <ac:picMk id="4" creationId="{2DE51AA2-51CE-2E20-D708-1EE1D81F4D6B}"/>
          </ac:picMkLst>
        </pc:picChg>
      </pc:sldChg>
      <pc:sldChg chg="delSp modSp mod modClrScheme delDesignElem chgLayout">
        <pc:chgData name="Blom, Reindert" userId="S::r.blom@driestar-educatief.nl::f8bf8f0f-e93b-4984-9203-74b6bcc3f338" providerId="AD" clId="Web-{889A42AC-C3AD-A38A-6CBB-525240A14BDF}" dt="2026-06-22T08:00:46.987" v="1"/>
        <pc:sldMkLst>
          <pc:docMk/>
          <pc:sldMk cId="556625493" sldId="288"/>
        </pc:sldMkLst>
        <pc:spChg chg="mod ord">
          <ac:chgData name="Blom, Reindert" userId="S::r.blom@driestar-educatief.nl::f8bf8f0f-e93b-4984-9203-74b6bcc3f338" providerId="AD" clId="Web-{889A42AC-C3AD-A38A-6CBB-525240A14BDF}" dt="2026-06-22T08:00:46.987" v="1"/>
          <ac:spMkLst>
            <pc:docMk/>
            <pc:sldMk cId="556625493" sldId="288"/>
            <ac:spMk id="2" creationId="{6F3670E8-9D13-47E5-1F83-F34548421E31}"/>
          </ac:spMkLst>
        </pc:spChg>
        <pc:spChg chg="mod ord">
          <ac:chgData name="Blom, Reindert" userId="S::r.blom@driestar-educatief.nl::f8bf8f0f-e93b-4984-9203-74b6bcc3f338" providerId="AD" clId="Web-{889A42AC-C3AD-A38A-6CBB-525240A14BDF}" dt="2026-06-22T08:00:46.987" v="1"/>
          <ac:spMkLst>
            <pc:docMk/>
            <pc:sldMk cId="556625493" sldId="288"/>
            <ac:spMk id="3" creationId="{AA72CA60-6430-4D99-5584-44A3F7C701B1}"/>
          </ac:spMkLst>
        </pc:spChg>
        <pc:spChg chg="del">
          <ac:chgData name="Blom, Reindert" userId="S::r.blom@driestar-educatief.nl::f8bf8f0f-e93b-4984-9203-74b6bcc3f338" providerId="AD" clId="Web-{889A42AC-C3AD-A38A-6CBB-525240A14BDF}" dt="2026-06-22T08:00:40.940" v="0"/>
          <ac:spMkLst>
            <pc:docMk/>
            <pc:sldMk cId="556625493" sldId="288"/>
            <ac:spMk id="22" creationId="{45D37F4E-DDB4-456B-97E0-9937730A039F}"/>
          </ac:spMkLst>
        </pc:spChg>
        <pc:spChg chg="del">
          <ac:chgData name="Blom, Reindert" userId="S::r.blom@driestar-educatief.nl::f8bf8f0f-e93b-4984-9203-74b6bcc3f338" providerId="AD" clId="Web-{889A42AC-C3AD-A38A-6CBB-525240A14BDF}" dt="2026-06-22T08:00:40.940" v="0"/>
          <ac:spMkLst>
            <pc:docMk/>
            <pc:sldMk cId="556625493" sldId="288"/>
            <ac:spMk id="24" creationId="{B2DD41CD-8F47-4F56-AD12-4E2FF7696987}"/>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446736106" sldId="289"/>
        </pc:sldMkLst>
        <pc:spChg chg="mod ord">
          <ac:chgData name="Blom, Reindert" userId="S::r.blom@driestar-educatief.nl::f8bf8f0f-e93b-4984-9203-74b6bcc3f338" providerId="AD" clId="Web-{889A42AC-C3AD-A38A-6CBB-525240A14BDF}" dt="2026-06-22T08:00:46.987" v="1"/>
          <ac:spMkLst>
            <pc:docMk/>
            <pc:sldMk cId="446736106" sldId="289"/>
            <ac:spMk id="2" creationId="{5A59D45C-574F-E17F-C7BE-CF6EB7B8611C}"/>
          </ac:spMkLst>
        </pc:spChg>
        <pc:spChg chg="mod ord">
          <ac:chgData name="Blom, Reindert" userId="S::r.blom@driestar-educatief.nl::f8bf8f0f-e93b-4984-9203-74b6bcc3f338" providerId="AD" clId="Web-{889A42AC-C3AD-A38A-6CBB-525240A14BDF}" dt="2026-06-22T08:00:46.987" v="1"/>
          <ac:spMkLst>
            <pc:docMk/>
            <pc:sldMk cId="446736106" sldId="289"/>
            <ac:spMk id="3" creationId="{E8819E62-BD85-A7DE-9D03-B24DBB68267F}"/>
          </ac:spMkLst>
        </pc:spChg>
        <pc:spChg chg="del">
          <ac:chgData name="Blom, Reindert" userId="S::r.blom@driestar-educatief.nl::f8bf8f0f-e93b-4984-9203-74b6bcc3f338" providerId="AD" clId="Web-{889A42AC-C3AD-A38A-6CBB-525240A14BDF}" dt="2026-06-22T08:00:40.940" v="0"/>
          <ac:spMkLst>
            <pc:docMk/>
            <pc:sldMk cId="446736106" sldId="289"/>
            <ac:spMk id="6151" creationId="{45D37F4E-DDB4-456B-97E0-9937730A039F}"/>
          </ac:spMkLst>
        </pc:spChg>
        <pc:spChg chg="del">
          <ac:chgData name="Blom, Reindert" userId="S::r.blom@driestar-educatief.nl::f8bf8f0f-e93b-4984-9203-74b6bcc3f338" providerId="AD" clId="Web-{889A42AC-C3AD-A38A-6CBB-525240A14BDF}" dt="2026-06-22T08:00:40.940" v="0"/>
          <ac:spMkLst>
            <pc:docMk/>
            <pc:sldMk cId="446736106" sldId="289"/>
            <ac:spMk id="6153" creationId="{B2DD41CD-8F47-4F56-AD12-4E2FF7696987}"/>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968038289" sldId="290"/>
        </pc:sldMkLst>
        <pc:spChg chg="mod ord">
          <ac:chgData name="Blom, Reindert" userId="S::r.blom@driestar-educatief.nl::f8bf8f0f-e93b-4984-9203-74b6bcc3f338" providerId="AD" clId="Web-{889A42AC-C3AD-A38A-6CBB-525240A14BDF}" dt="2026-06-22T08:00:46.987" v="1"/>
          <ac:spMkLst>
            <pc:docMk/>
            <pc:sldMk cId="968038289" sldId="290"/>
            <ac:spMk id="2" creationId="{D169E6BC-5551-2B64-CF17-5916C054C40A}"/>
          </ac:spMkLst>
        </pc:spChg>
        <pc:spChg chg="mod ord">
          <ac:chgData name="Blom, Reindert" userId="S::r.blom@driestar-educatief.nl::f8bf8f0f-e93b-4984-9203-74b6bcc3f338" providerId="AD" clId="Web-{889A42AC-C3AD-A38A-6CBB-525240A14BDF}" dt="2026-06-22T08:00:46.987" v="1"/>
          <ac:spMkLst>
            <pc:docMk/>
            <pc:sldMk cId="968038289" sldId="290"/>
            <ac:spMk id="3" creationId="{DC566828-0D9F-4770-65A5-FFD1F7CE4936}"/>
          </ac:spMkLst>
        </pc:spChg>
        <pc:spChg chg="del">
          <ac:chgData name="Blom, Reindert" userId="S::r.blom@driestar-educatief.nl::f8bf8f0f-e93b-4984-9203-74b6bcc3f338" providerId="AD" clId="Web-{889A42AC-C3AD-A38A-6CBB-525240A14BDF}" dt="2026-06-22T08:00:40.940" v="0"/>
          <ac:spMkLst>
            <pc:docMk/>
            <pc:sldMk cId="968038289" sldId="290"/>
            <ac:spMk id="2062" creationId="{45D37F4E-DDB4-456B-97E0-9937730A039F}"/>
          </ac:spMkLst>
        </pc:spChg>
        <pc:spChg chg="del">
          <ac:chgData name="Blom, Reindert" userId="S::r.blom@driestar-educatief.nl::f8bf8f0f-e93b-4984-9203-74b6bcc3f338" providerId="AD" clId="Web-{889A42AC-C3AD-A38A-6CBB-525240A14BDF}" dt="2026-06-22T08:00:40.940" v="0"/>
          <ac:spMkLst>
            <pc:docMk/>
            <pc:sldMk cId="968038289" sldId="290"/>
            <ac:spMk id="2063" creationId="{B2DD41CD-8F47-4F56-AD12-4E2FF7696987}"/>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2675846599" sldId="291"/>
        </pc:sldMkLst>
        <pc:spChg chg="mod ord">
          <ac:chgData name="Blom, Reindert" userId="S::r.blom@driestar-educatief.nl::f8bf8f0f-e93b-4984-9203-74b6bcc3f338" providerId="AD" clId="Web-{889A42AC-C3AD-A38A-6CBB-525240A14BDF}" dt="2026-06-22T08:00:46.987" v="1"/>
          <ac:spMkLst>
            <pc:docMk/>
            <pc:sldMk cId="2675846599" sldId="291"/>
            <ac:spMk id="2" creationId="{77766D7F-CC2B-A0F4-8183-6861D72F21F4}"/>
          </ac:spMkLst>
        </pc:spChg>
        <pc:spChg chg="mod ord">
          <ac:chgData name="Blom, Reindert" userId="S::r.blom@driestar-educatief.nl::f8bf8f0f-e93b-4984-9203-74b6bcc3f338" providerId="AD" clId="Web-{889A42AC-C3AD-A38A-6CBB-525240A14BDF}" dt="2026-06-22T08:00:46.987" v="1"/>
          <ac:spMkLst>
            <pc:docMk/>
            <pc:sldMk cId="2675846599" sldId="291"/>
            <ac:spMk id="3" creationId="{698D0C62-D5EB-ACF5-741C-34275C8765F2}"/>
          </ac:spMkLst>
        </pc:spChg>
        <pc:spChg chg="del">
          <ac:chgData name="Blom, Reindert" userId="S::r.blom@driestar-educatief.nl::f8bf8f0f-e93b-4984-9203-74b6bcc3f338" providerId="AD" clId="Web-{889A42AC-C3AD-A38A-6CBB-525240A14BDF}" dt="2026-06-22T08:00:40.940" v="0"/>
          <ac:spMkLst>
            <pc:docMk/>
            <pc:sldMk cId="2675846599" sldId="291"/>
            <ac:spMk id="4103" creationId="{45D37F4E-DDB4-456B-97E0-9937730A039F}"/>
          </ac:spMkLst>
        </pc:spChg>
        <pc:spChg chg="del">
          <ac:chgData name="Blom, Reindert" userId="S::r.blom@driestar-educatief.nl::f8bf8f0f-e93b-4984-9203-74b6bcc3f338" providerId="AD" clId="Web-{889A42AC-C3AD-A38A-6CBB-525240A14BDF}" dt="2026-06-22T08:00:40.940" v="0"/>
          <ac:spMkLst>
            <pc:docMk/>
            <pc:sldMk cId="2675846599" sldId="291"/>
            <ac:spMk id="4105" creationId="{B2DD41CD-8F47-4F56-AD12-4E2FF7696987}"/>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3225971447" sldId="292"/>
        </pc:sldMkLst>
        <pc:spChg chg="mod ord">
          <ac:chgData name="Blom, Reindert" userId="S::r.blom@driestar-educatief.nl::f8bf8f0f-e93b-4984-9203-74b6bcc3f338" providerId="AD" clId="Web-{889A42AC-C3AD-A38A-6CBB-525240A14BDF}" dt="2026-06-22T08:00:46.987" v="1"/>
          <ac:spMkLst>
            <pc:docMk/>
            <pc:sldMk cId="3225971447" sldId="292"/>
            <ac:spMk id="2" creationId="{819B57C8-D4FD-BCEF-CAC7-4ABA6E2FB1CB}"/>
          </ac:spMkLst>
        </pc:spChg>
        <pc:spChg chg="mod ord">
          <ac:chgData name="Blom, Reindert" userId="S::r.blom@driestar-educatief.nl::f8bf8f0f-e93b-4984-9203-74b6bcc3f338" providerId="AD" clId="Web-{889A42AC-C3AD-A38A-6CBB-525240A14BDF}" dt="2026-06-22T08:00:46.987" v="1"/>
          <ac:spMkLst>
            <pc:docMk/>
            <pc:sldMk cId="3225971447" sldId="292"/>
            <ac:spMk id="3" creationId="{CD53864D-7DE0-5A61-9CCB-09FADDC0CB3C}"/>
          </ac:spMkLst>
        </pc:spChg>
        <pc:spChg chg="del">
          <ac:chgData name="Blom, Reindert" userId="S::r.blom@driestar-educatief.nl::f8bf8f0f-e93b-4984-9203-74b6bcc3f338" providerId="AD" clId="Web-{889A42AC-C3AD-A38A-6CBB-525240A14BDF}" dt="2026-06-22T08:00:40.940" v="0"/>
          <ac:spMkLst>
            <pc:docMk/>
            <pc:sldMk cId="3225971447" sldId="292"/>
            <ac:spMk id="10" creationId="{743AA782-23D1-4521-8CAD-47662984AA08}"/>
          </ac:spMkLst>
        </pc:spChg>
        <pc:spChg chg="del">
          <ac:chgData name="Blom, Reindert" userId="S::r.blom@driestar-educatief.nl::f8bf8f0f-e93b-4984-9203-74b6bcc3f338" providerId="AD" clId="Web-{889A42AC-C3AD-A38A-6CBB-525240A14BDF}" dt="2026-06-22T08:00:40.940" v="0"/>
          <ac:spMkLst>
            <pc:docMk/>
            <pc:sldMk cId="3225971447" sldId="292"/>
            <ac:spMk id="12" creationId="{71877DBC-BB60-40F0-AC93-2ACDBAAE60CE}"/>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1932397006" sldId="293"/>
        </pc:sldMkLst>
        <pc:spChg chg="mod ord">
          <ac:chgData name="Blom, Reindert" userId="S::r.blom@driestar-educatief.nl::f8bf8f0f-e93b-4984-9203-74b6bcc3f338" providerId="AD" clId="Web-{889A42AC-C3AD-A38A-6CBB-525240A14BDF}" dt="2026-06-22T08:00:46.987" v="1"/>
          <ac:spMkLst>
            <pc:docMk/>
            <pc:sldMk cId="1932397006" sldId="293"/>
            <ac:spMk id="2" creationId="{D444506E-0D2F-3D3C-860E-A771C0861457}"/>
          </ac:spMkLst>
        </pc:spChg>
        <pc:spChg chg="mod ord">
          <ac:chgData name="Blom, Reindert" userId="S::r.blom@driestar-educatief.nl::f8bf8f0f-e93b-4984-9203-74b6bcc3f338" providerId="AD" clId="Web-{889A42AC-C3AD-A38A-6CBB-525240A14BDF}" dt="2026-06-22T08:00:46.987" v="1"/>
          <ac:spMkLst>
            <pc:docMk/>
            <pc:sldMk cId="1932397006" sldId="293"/>
            <ac:spMk id="3" creationId="{B900F7B5-E112-3D06-F985-785BC08CB2B9}"/>
          </ac:spMkLst>
        </pc:spChg>
        <pc:spChg chg="del">
          <ac:chgData name="Blom, Reindert" userId="S::r.blom@driestar-educatief.nl::f8bf8f0f-e93b-4984-9203-74b6bcc3f338" providerId="AD" clId="Web-{889A42AC-C3AD-A38A-6CBB-525240A14BDF}" dt="2026-06-22T08:00:40.940" v="0"/>
          <ac:spMkLst>
            <pc:docMk/>
            <pc:sldMk cId="1932397006" sldId="293"/>
            <ac:spMk id="17" creationId="{F4A667D1-864A-7C9F-B986-9476E8AB2F7A}"/>
          </ac:spMkLst>
        </pc:spChg>
        <pc:spChg chg="del">
          <ac:chgData name="Blom, Reindert" userId="S::r.blom@driestar-educatief.nl::f8bf8f0f-e93b-4984-9203-74b6bcc3f338" providerId="AD" clId="Web-{889A42AC-C3AD-A38A-6CBB-525240A14BDF}" dt="2026-06-22T08:00:40.940" v="0"/>
          <ac:spMkLst>
            <pc:docMk/>
            <pc:sldMk cId="1932397006" sldId="293"/>
            <ac:spMk id="19" creationId="{AA16347E-7CC1-0791-99F0-BB34C8101519}"/>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1856947977" sldId="294"/>
        </pc:sldMkLst>
        <pc:spChg chg="mod ord">
          <ac:chgData name="Blom, Reindert" userId="S::r.blom@driestar-educatief.nl::f8bf8f0f-e93b-4984-9203-74b6bcc3f338" providerId="AD" clId="Web-{889A42AC-C3AD-A38A-6CBB-525240A14BDF}" dt="2026-06-22T08:00:46.987" v="1"/>
          <ac:spMkLst>
            <pc:docMk/>
            <pc:sldMk cId="1856947977" sldId="294"/>
            <ac:spMk id="2" creationId="{782874A3-EFF4-6225-8CE2-6CF6BD16DD8A}"/>
          </ac:spMkLst>
        </pc:spChg>
        <pc:spChg chg="mod ord">
          <ac:chgData name="Blom, Reindert" userId="S::r.blom@driestar-educatief.nl::f8bf8f0f-e93b-4984-9203-74b6bcc3f338" providerId="AD" clId="Web-{889A42AC-C3AD-A38A-6CBB-525240A14BDF}" dt="2026-06-22T08:00:46.987" v="1"/>
          <ac:spMkLst>
            <pc:docMk/>
            <pc:sldMk cId="1856947977" sldId="294"/>
            <ac:spMk id="3" creationId="{B9651DAE-909E-0D34-365F-EEDBFC7A782E}"/>
          </ac:spMkLst>
        </pc:spChg>
        <pc:spChg chg="del">
          <ac:chgData name="Blom, Reindert" userId="S::r.blom@driestar-educatief.nl::f8bf8f0f-e93b-4984-9203-74b6bcc3f338" providerId="AD" clId="Web-{889A42AC-C3AD-A38A-6CBB-525240A14BDF}" dt="2026-06-22T08:00:40.940" v="0"/>
          <ac:spMkLst>
            <pc:docMk/>
            <pc:sldMk cId="1856947977" sldId="294"/>
            <ac:spMk id="17" creationId="{97F6847C-7CB0-AF74-04F7-90815386F3E9}"/>
          </ac:spMkLst>
        </pc:spChg>
        <pc:spChg chg="del">
          <ac:chgData name="Blom, Reindert" userId="S::r.blom@driestar-educatief.nl::f8bf8f0f-e93b-4984-9203-74b6bcc3f338" providerId="AD" clId="Web-{889A42AC-C3AD-A38A-6CBB-525240A14BDF}" dt="2026-06-22T08:00:40.940" v="0"/>
          <ac:spMkLst>
            <pc:docMk/>
            <pc:sldMk cId="1856947977" sldId="294"/>
            <ac:spMk id="19" creationId="{A79F64E4-92DD-7727-8EC6-D36D5B7B7AB5}"/>
          </ac:spMkLst>
        </pc:spChg>
      </pc:sldChg>
      <pc:sldChg chg="delSp modSp mod modClrScheme delDesignElem chgLayout">
        <pc:chgData name="Blom, Reindert" userId="S::r.blom@driestar-educatief.nl::f8bf8f0f-e93b-4984-9203-74b6bcc3f338" providerId="AD" clId="Web-{889A42AC-C3AD-A38A-6CBB-525240A14BDF}" dt="2026-06-22T08:00:46.987" v="1"/>
        <pc:sldMkLst>
          <pc:docMk/>
          <pc:sldMk cId="345831446" sldId="295"/>
        </pc:sldMkLst>
        <pc:spChg chg="mod ord">
          <ac:chgData name="Blom, Reindert" userId="S::r.blom@driestar-educatief.nl::f8bf8f0f-e93b-4984-9203-74b6bcc3f338" providerId="AD" clId="Web-{889A42AC-C3AD-A38A-6CBB-525240A14BDF}" dt="2026-06-22T08:00:46.987" v="1"/>
          <ac:spMkLst>
            <pc:docMk/>
            <pc:sldMk cId="345831446" sldId="295"/>
            <ac:spMk id="2" creationId="{A717D37B-0567-A81A-AF0C-03D30A7FE01B}"/>
          </ac:spMkLst>
        </pc:spChg>
        <pc:spChg chg="mod ord">
          <ac:chgData name="Blom, Reindert" userId="S::r.blom@driestar-educatief.nl::f8bf8f0f-e93b-4984-9203-74b6bcc3f338" providerId="AD" clId="Web-{889A42AC-C3AD-A38A-6CBB-525240A14BDF}" dt="2026-06-22T08:00:46.987" v="1"/>
          <ac:spMkLst>
            <pc:docMk/>
            <pc:sldMk cId="345831446" sldId="295"/>
            <ac:spMk id="3" creationId="{7C857CD4-C873-839D-C8EF-386E561F223E}"/>
          </ac:spMkLst>
        </pc:spChg>
        <pc:spChg chg="del">
          <ac:chgData name="Blom, Reindert" userId="S::r.blom@driestar-educatief.nl::f8bf8f0f-e93b-4984-9203-74b6bcc3f338" providerId="AD" clId="Web-{889A42AC-C3AD-A38A-6CBB-525240A14BDF}" dt="2026-06-22T08:00:40.940" v="0"/>
          <ac:spMkLst>
            <pc:docMk/>
            <pc:sldMk cId="345831446" sldId="295"/>
            <ac:spMk id="24" creationId="{45D37F4E-DDB4-456B-97E0-9937730A039F}"/>
          </ac:spMkLst>
        </pc:spChg>
        <pc:spChg chg="del">
          <ac:chgData name="Blom, Reindert" userId="S::r.blom@driestar-educatief.nl::f8bf8f0f-e93b-4984-9203-74b6bcc3f338" providerId="AD" clId="Web-{889A42AC-C3AD-A38A-6CBB-525240A14BDF}" dt="2026-06-22T08:00:40.940" v="0"/>
          <ac:spMkLst>
            <pc:docMk/>
            <pc:sldMk cId="345831446" sldId="295"/>
            <ac:spMk id="26" creationId="{B2DD41CD-8F47-4F56-AD12-4E2FF7696987}"/>
          </ac:spMkLst>
        </pc:spChg>
      </pc:sldChg>
      <pc:sldMasterChg chg="del delSldLayout">
        <pc:chgData name="Blom, Reindert" userId="S::r.blom@driestar-educatief.nl::f8bf8f0f-e93b-4984-9203-74b6bcc3f338" providerId="AD" clId="Web-{889A42AC-C3AD-A38A-6CBB-525240A14BDF}" dt="2026-06-22T08:00:40.940" v="0"/>
        <pc:sldMasterMkLst>
          <pc:docMk/>
          <pc:sldMasterMk cId="700162352" sldId="2147483648"/>
        </pc:sldMasterMkLst>
        <pc:sldLayoutChg chg="del">
          <pc:chgData name="Blom, Reindert" userId="S::r.blom@driestar-educatief.nl::f8bf8f0f-e93b-4984-9203-74b6bcc3f338" providerId="AD" clId="Web-{889A42AC-C3AD-A38A-6CBB-525240A14BDF}" dt="2026-06-22T08:00:40.940" v="0"/>
          <pc:sldLayoutMkLst>
            <pc:docMk/>
            <pc:sldMasterMk cId="700162352" sldId="2147483648"/>
            <pc:sldLayoutMk cId="574482871" sldId="2147483649"/>
          </pc:sldLayoutMkLst>
        </pc:sldLayoutChg>
        <pc:sldLayoutChg chg="del">
          <pc:chgData name="Blom, Reindert" userId="S::r.blom@driestar-educatief.nl::f8bf8f0f-e93b-4984-9203-74b6bcc3f338" providerId="AD" clId="Web-{889A42AC-C3AD-A38A-6CBB-525240A14BDF}" dt="2026-06-22T08:00:40.940" v="0"/>
          <pc:sldLayoutMkLst>
            <pc:docMk/>
            <pc:sldMasterMk cId="700162352" sldId="2147483648"/>
            <pc:sldLayoutMk cId="3511922860" sldId="2147483650"/>
          </pc:sldLayoutMkLst>
        </pc:sldLayoutChg>
        <pc:sldLayoutChg chg="del">
          <pc:chgData name="Blom, Reindert" userId="S::r.blom@driestar-educatief.nl::f8bf8f0f-e93b-4984-9203-74b6bcc3f338" providerId="AD" clId="Web-{889A42AC-C3AD-A38A-6CBB-525240A14BDF}" dt="2026-06-22T08:00:40.940" v="0"/>
          <pc:sldLayoutMkLst>
            <pc:docMk/>
            <pc:sldMasterMk cId="700162352" sldId="2147483648"/>
            <pc:sldLayoutMk cId="3902654781" sldId="2147483651"/>
          </pc:sldLayoutMkLst>
        </pc:sldLayoutChg>
        <pc:sldLayoutChg chg="del">
          <pc:chgData name="Blom, Reindert" userId="S::r.blom@driestar-educatief.nl::f8bf8f0f-e93b-4984-9203-74b6bcc3f338" providerId="AD" clId="Web-{889A42AC-C3AD-A38A-6CBB-525240A14BDF}" dt="2026-06-22T08:00:40.940" v="0"/>
          <pc:sldLayoutMkLst>
            <pc:docMk/>
            <pc:sldMasterMk cId="700162352" sldId="2147483648"/>
            <pc:sldLayoutMk cId="3268735153" sldId="2147483652"/>
          </pc:sldLayoutMkLst>
        </pc:sldLayoutChg>
        <pc:sldLayoutChg chg="del">
          <pc:chgData name="Blom, Reindert" userId="S::r.blom@driestar-educatief.nl::f8bf8f0f-e93b-4984-9203-74b6bcc3f338" providerId="AD" clId="Web-{889A42AC-C3AD-A38A-6CBB-525240A14BDF}" dt="2026-06-22T08:00:40.940" v="0"/>
          <pc:sldLayoutMkLst>
            <pc:docMk/>
            <pc:sldMasterMk cId="700162352" sldId="2147483648"/>
            <pc:sldLayoutMk cId="2280525725" sldId="2147483653"/>
          </pc:sldLayoutMkLst>
        </pc:sldLayoutChg>
        <pc:sldLayoutChg chg="del">
          <pc:chgData name="Blom, Reindert" userId="S::r.blom@driestar-educatief.nl::f8bf8f0f-e93b-4984-9203-74b6bcc3f338" providerId="AD" clId="Web-{889A42AC-C3AD-A38A-6CBB-525240A14BDF}" dt="2026-06-22T08:00:40.940" v="0"/>
          <pc:sldLayoutMkLst>
            <pc:docMk/>
            <pc:sldMasterMk cId="700162352" sldId="2147483648"/>
            <pc:sldLayoutMk cId="2682851336" sldId="2147483654"/>
          </pc:sldLayoutMkLst>
        </pc:sldLayoutChg>
        <pc:sldLayoutChg chg="del">
          <pc:chgData name="Blom, Reindert" userId="S::r.blom@driestar-educatief.nl::f8bf8f0f-e93b-4984-9203-74b6bcc3f338" providerId="AD" clId="Web-{889A42AC-C3AD-A38A-6CBB-525240A14BDF}" dt="2026-06-22T08:00:40.940" v="0"/>
          <pc:sldLayoutMkLst>
            <pc:docMk/>
            <pc:sldMasterMk cId="700162352" sldId="2147483648"/>
            <pc:sldLayoutMk cId="3339738873" sldId="2147483655"/>
          </pc:sldLayoutMkLst>
        </pc:sldLayoutChg>
        <pc:sldLayoutChg chg="del">
          <pc:chgData name="Blom, Reindert" userId="S::r.blom@driestar-educatief.nl::f8bf8f0f-e93b-4984-9203-74b6bcc3f338" providerId="AD" clId="Web-{889A42AC-C3AD-A38A-6CBB-525240A14BDF}" dt="2026-06-22T08:00:40.940" v="0"/>
          <pc:sldLayoutMkLst>
            <pc:docMk/>
            <pc:sldMasterMk cId="700162352" sldId="2147483648"/>
            <pc:sldLayoutMk cId="3357965526" sldId="2147483656"/>
          </pc:sldLayoutMkLst>
        </pc:sldLayoutChg>
        <pc:sldLayoutChg chg="del">
          <pc:chgData name="Blom, Reindert" userId="S::r.blom@driestar-educatief.nl::f8bf8f0f-e93b-4984-9203-74b6bcc3f338" providerId="AD" clId="Web-{889A42AC-C3AD-A38A-6CBB-525240A14BDF}" dt="2026-06-22T08:00:40.940" v="0"/>
          <pc:sldLayoutMkLst>
            <pc:docMk/>
            <pc:sldMasterMk cId="700162352" sldId="2147483648"/>
            <pc:sldLayoutMk cId="1074747382" sldId="2147483657"/>
          </pc:sldLayoutMkLst>
        </pc:sldLayoutChg>
        <pc:sldLayoutChg chg="del">
          <pc:chgData name="Blom, Reindert" userId="S::r.blom@driestar-educatief.nl::f8bf8f0f-e93b-4984-9203-74b6bcc3f338" providerId="AD" clId="Web-{889A42AC-C3AD-A38A-6CBB-525240A14BDF}" dt="2026-06-22T08:00:40.940" v="0"/>
          <pc:sldLayoutMkLst>
            <pc:docMk/>
            <pc:sldMasterMk cId="700162352" sldId="2147483648"/>
            <pc:sldLayoutMk cId="4267270782" sldId="2147483658"/>
          </pc:sldLayoutMkLst>
        </pc:sldLayoutChg>
        <pc:sldLayoutChg chg="del">
          <pc:chgData name="Blom, Reindert" userId="S::r.blom@driestar-educatief.nl::f8bf8f0f-e93b-4984-9203-74b6bcc3f338" providerId="AD" clId="Web-{889A42AC-C3AD-A38A-6CBB-525240A14BDF}" dt="2026-06-22T08:00:40.940" v="0"/>
          <pc:sldLayoutMkLst>
            <pc:docMk/>
            <pc:sldMasterMk cId="700162352" sldId="2147483648"/>
            <pc:sldLayoutMk cId="808731932" sldId="2147483659"/>
          </pc:sldLayoutMkLst>
        </pc:sldLayoutChg>
      </pc:sldMasterChg>
      <pc:sldMasterChg chg="add del addSldLayout delSldLayout modSldLayout">
        <pc:chgData name="Blom, Reindert" userId="S::r.blom@driestar-educatief.nl::f8bf8f0f-e93b-4984-9203-74b6bcc3f338" providerId="AD" clId="Web-{889A42AC-C3AD-A38A-6CBB-525240A14BDF}" dt="2026-06-22T08:00:46.987" v="1"/>
        <pc:sldMasterMkLst>
          <pc:docMk/>
          <pc:sldMasterMk cId="3701072364" sldId="2147483660"/>
        </pc:sldMasterMkLst>
        <pc:sldLayoutChg chg="add del mod replId">
          <pc:chgData name="Blom, Reindert" userId="S::r.blom@driestar-educatief.nl::f8bf8f0f-e93b-4984-9203-74b6bcc3f338" providerId="AD" clId="Web-{889A42AC-C3AD-A38A-6CBB-525240A14BDF}" dt="2026-06-22T08:00:46.987" v="1"/>
          <pc:sldLayoutMkLst>
            <pc:docMk/>
            <pc:sldMasterMk cId="3701072364" sldId="2147483660"/>
            <pc:sldLayoutMk cId="1573371319" sldId="2147483661"/>
          </pc:sldLayoutMkLst>
        </pc:sldLayoutChg>
        <pc:sldLayoutChg chg="add del mod replId">
          <pc:chgData name="Blom, Reindert" userId="S::r.blom@driestar-educatief.nl::f8bf8f0f-e93b-4984-9203-74b6bcc3f338" providerId="AD" clId="Web-{889A42AC-C3AD-A38A-6CBB-525240A14BDF}" dt="2026-06-22T08:00:46.987" v="1"/>
          <pc:sldLayoutMkLst>
            <pc:docMk/>
            <pc:sldMasterMk cId="3701072364" sldId="2147483660"/>
            <pc:sldLayoutMk cId="1335168753" sldId="2147483662"/>
          </pc:sldLayoutMkLst>
        </pc:sldLayoutChg>
        <pc:sldLayoutChg chg="add del mod replId">
          <pc:chgData name="Blom, Reindert" userId="S::r.blom@driestar-educatief.nl::f8bf8f0f-e93b-4984-9203-74b6bcc3f338" providerId="AD" clId="Web-{889A42AC-C3AD-A38A-6CBB-525240A14BDF}" dt="2026-06-22T08:00:46.987" v="1"/>
          <pc:sldLayoutMkLst>
            <pc:docMk/>
            <pc:sldMasterMk cId="3701072364" sldId="2147483660"/>
            <pc:sldLayoutMk cId="3727152360" sldId="2147483663"/>
          </pc:sldLayoutMkLst>
        </pc:sldLayoutChg>
        <pc:sldLayoutChg chg="add del mod replId">
          <pc:chgData name="Blom, Reindert" userId="S::r.blom@driestar-educatief.nl::f8bf8f0f-e93b-4984-9203-74b6bcc3f338" providerId="AD" clId="Web-{889A42AC-C3AD-A38A-6CBB-525240A14BDF}" dt="2026-06-22T08:00:46.987" v="1"/>
          <pc:sldLayoutMkLst>
            <pc:docMk/>
            <pc:sldMasterMk cId="3701072364" sldId="2147483660"/>
            <pc:sldLayoutMk cId="1427042238" sldId="2147483664"/>
          </pc:sldLayoutMkLst>
        </pc:sldLayoutChg>
        <pc:sldLayoutChg chg="add del mod replId">
          <pc:chgData name="Blom, Reindert" userId="S::r.blom@driestar-educatief.nl::f8bf8f0f-e93b-4984-9203-74b6bcc3f338" providerId="AD" clId="Web-{889A42AC-C3AD-A38A-6CBB-525240A14BDF}" dt="2026-06-22T08:00:46.987" v="1"/>
          <pc:sldLayoutMkLst>
            <pc:docMk/>
            <pc:sldMasterMk cId="3701072364" sldId="2147483660"/>
            <pc:sldLayoutMk cId="1413018508" sldId="2147483665"/>
          </pc:sldLayoutMkLst>
        </pc:sldLayoutChg>
        <pc:sldLayoutChg chg="add del mod replId">
          <pc:chgData name="Blom, Reindert" userId="S::r.blom@driestar-educatief.nl::f8bf8f0f-e93b-4984-9203-74b6bcc3f338" providerId="AD" clId="Web-{889A42AC-C3AD-A38A-6CBB-525240A14BDF}" dt="2026-06-22T08:00:46.987" v="1"/>
          <pc:sldLayoutMkLst>
            <pc:docMk/>
            <pc:sldMasterMk cId="3701072364" sldId="2147483660"/>
            <pc:sldLayoutMk cId="1799414006" sldId="2147483666"/>
          </pc:sldLayoutMkLst>
        </pc:sldLayoutChg>
        <pc:sldLayoutChg chg="add del mod replId">
          <pc:chgData name="Blom, Reindert" userId="S::r.blom@driestar-educatief.nl::f8bf8f0f-e93b-4984-9203-74b6bcc3f338" providerId="AD" clId="Web-{889A42AC-C3AD-A38A-6CBB-525240A14BDF}" dt="2026-06-22T08:00:46.987" v="1"/>
          <pc:sldLayoutMkLst>
            <pc:docMk/>
            <pc:sldMasterMk cId="3701072364" sldId="2147483660"/>
            <pc:sldLayoutMk cId="1208694918" sldId="2147483667"/>
          </pc:sldLayoutMkLst>
        </pc:sldLayoutChg>
        <pc:sldLayoutChg chg="add del mod replId">
          <pc:chgData name="Blom, Reindert" userId="S::r.blom@driestar-educatief.nl::f8bf8f0f-e93b-4984-9203-74b6bcc3f338" providerId="AD" clId="Web-{889A42AC-C3AD-A38A-6CBB-525240A14BDF}" dt="2026-06-22T08:00:46.987" v="1"/>
          <pc:sldLayoutMkLst>
            <pc:docMk/>
            <pc:sldMasterMk cId="3701072364" sldId="2147483660"/>
            <pc:sldLayoutMk cId="3082056695" sldId="2147483668"/>
          </pc:sldLayoutMkLst>
        </pc:sldLayoutChg>
        <pc:sldLayoutChg chg="add del mod replId">
          <pc:chgData name="Blom, Reindert" userId="S::r.blom@driestar-educatief.nl::f8bf8f0f-e93b-4984-9203-74b6bcc3f338" providerId="AD" clId="Web-{889A42AC-C3AD-A38A-6CBB-525240A14BDF}" dt="2026-06-22T08:00:46.987" v="1"/>
          <pc:sldLayoutMkLst>
            <pc:docMk/>
            <pc:sldMasterMk cId="3701072364" sldId="2147483660"/>
            <pc:sldLayoutMk cId="4110939432" sldId="2147483669"/>
          </pc:sldLayoutMkLst>
        </pc:sldLayoutChg>
        <pc:sldLayoutChg chg="add del mod replId">
          <pc:chgData name="Blom, Reindert" userId="S::r.blom@driestar-educatief.nl::f8bf8f0f-e93b-4984-9203-74b6bcc3f338" providerId="AD" clId="Web-{889A42AC-C3AD-A38A-6CBB-525240A14BDF}" dt="2026-06-22T08:00:46.987" v="1"/>
          <pc:sldLayoutMkLst>
            <pc:docMk/>
            <pc:sldMasterMk cId="3701072364" sldId="2147483660"/>
            <pc:sldLayoutMk cId="3637565727" sldId="2147483670"/>
          </pc:sldLayoutMkLst>
        </pc:sldLayoutChg>
        <pc:sldLayoutChg chg="add del mod replId">
          <pc:chgData name="Blom, Reindert" userId="S::r.blom@driestar-educatief.nl::f8bf8f0f-e93b-4984-9203-74b6bcc3f338" providerId="AD" clId="Web-{889A42AC-C3AD-A38A-6CBB-525240A14BDF}" dt="2026-06-22T08:00:46.987" v="1"/>
          <pc:sldLayoutMkLst>
            <pc:docMk/>
            <pc:sldMasterMk cId="3701072364" sldId="2147483660"/>
            <pc:sldLayoutMk cId="3850132019" sldId="2147483671"/>
          </pc:sldLayoutMkLst>
        </pc:sldLayoutChg>
      </pc:sldMasterChg>
      <pc:sldMasterChg chg="add addSldLayout modSldLayout">
        <pc:chgData name="Blom, Reindert" userId="S::r.blom@driestar-educatief.nl::f8bf8f0f-e93b-4984-9203-74b6bcc3f338" providerId="AD" clId="Web-{889A42AC-C3AD-A38A-6CBB-525240A14BDF}" dt="2026-06-22T08:00:46.987" v="1"/>
        <pc:sldMasterMkLst>
          <pc:docMk/>
          <pc:sldMasterMk cId="2919414386" sldId="2147483672"/>
        </pc:sldMasterMkLst>
        <pc:sldLayoutChg chg="add mod replId">
          <pc:chgData name="Blom, Reindert" userId="S::r.blom@driestar-educatief.nl::f8bf8f0f-e93b-4984-9203-74b6bcc3f338" providerId="AD" clId="Web-{889A42AC-C3AD-A38A-6CBB-525240A14BDF}" dt="2026-06-22T08:00:46.987" v="1"/>
          <pc:sldLayoutMkLst>
            <pc:docMk/>
            <pc:sldMasterMk cId="2919414386" sldId="2147483672"/>
            <pc:sldLayoutMk cId="3439226923" sldId="2147483673"/>
          </pc:sldLayoutMkLst>
        </pc:sldLayoutChg>
        <pc:sldLayoutChg chg="add mod replId">
          <pc:chgData name="Blom, Reindert" userId="S::r.blom@driestar-educatief.nl::f8bf8f0f-e93b-4984-9203-74b6bcc3f338" providerId="AD" clId="Web-{889A42AC-C3AD-A38A-6CBB-525240A14BDF}" dt="2026-06-22T08:00:46.987" v="1"/>
          <pc:sldLayoutMkLst>
            <pc:docMk/>
            <pc:sldMasterMk cId="2919414386" sldId="2147483672"/>
            <pc:sldLayoutMk cId="2063754369" sldId="2147483674"/>
          </pc:sldLayoutMkLst>
        </pc:sldLayoutChg>
        <pc:sldLayoutChg chg="add mod replId">
          <pc:chgData name="Blom, Reindert" userId="S::r.blom@driestar-educatief.nl::f8bf8f0f-e93b-4984-9203-74b6bcc3f338" providerId="AD" clId="Web-{889A42AC-C3AD-A38A-6CBB-525240A14BDF}" dt="2026-06-22T08:00:46.987" v="1"/>
          <pc:sldLayoutMkLst>
            <pc:docMk/>
            <pc:sldMasterMk cId="2919414386" sldId="2147483672"/>
            <pc:sldLayoutMk cId="2103568731" sldId="2147483675"/>
          </pc:sldLayoutMkLst>
        </pc:sldLayoutChg>
        <pc:sldLayoutChg chg="add mod replId">
          <pc:chgData name="Blom, Reindert" userId="S::r.blom@driestar-educatief.nl::f8bf8f0f-e93b-4984-9203-74b6bcc3f338" providerId="AD" clId="Web-{889A42AC-C3AD-A38A-6CBB-525240A14BDF}" dt="2026-06-22T08:00:46.987" v="1"/>
          <pc:sldLayoutMkLst>
            <pc:docMk/>
            <pc:sldMasterMk cId="2919414386" sldId="2147483672"/>
            <pc:sldLayoutMk cId="3619196220" sldId="2147483676"/>
          </pc:sldLayoutMkLst>
        </pc:sldLayoutChg>
        <pc:sldLayoutChg chg="add mod replId">
          <pc:chgData name="Blom, Reindert" userId="S::r.blom@driestar-educatief.nl::f8bf8f0f-e93b-4984-9203-74b6bcc3f338" providerId="AD" clId="Web-{889A42AC-C3AD-A38A-6CBB-525240A14BDF}" dt="2026-06-22T08:00:46.987" v="1"/>
          <pc:sldLayoutMkLst>
            <pc:docMk/>
            <pc:sldMasterMk cId="2919414386" sldId="2147483672"/>
            <pc:sldLayoutMk cId="1832862081" sldId="2147483677"/>
          </pc:sldLayoutMkLst>
        </pc:sldLayoutChg>
        <pc:sldLayoutChg chg="add mod replId">
          <pc:chgData name="Blom, Reindert" userId="S::r.blom@driestar-educatief.nl::f8bf8f0f-e93b-4984-9203-74b6bcc3f338" providerId="AD" clId="Web-{889A42AC-C3AD-A38A-6CBB-525240A14BDF}" dt="2026-06-22T08:00:46.987" v="1"/>
          <pc:sldLayoutMkLst>
            <pc:docMk/>
            <pc:sldMasterMk cId="2919414386" sldId="2147483672"/>
            <pc:sldLayoutMk cId="278057725" sldId="2147483678"/>
          </pc:sldLayoutMkLst>
        </pc:sldLayoutChg>
        <pc:sldLayoutChg chg="add mod replId">
          <pc:chgData name="Blom, Reindert" userId="S::r.blom@driestar-educatief.nl::f8bf8f0f-e93b-4984-9203-74b6bcc3f338" providerId="AD" clId="Web-{889A42AC-C3AD-A38A-6CBB-525240A14BDF}" dt="2026-06-22T08:00:46.987" v="1"/>
          <pc:sldLayoutMkLst>
            <pc:docMk/>
            <pc:sldMasterMk cId="2919414386" sldId="2147483672"/>
            <pc:sldLayoutMk cId="545144031" sldId="2147483679"/>
          </pc:sldLayoutMkLst>
        </pc:sldLayoutChg>
        <pc:sldLayoutChg chg="add mod replId">
          <pc:chgData name="Blom, Reindert" userId="S::r.blom@driestar-educatief.nl::f8bf8f0f-e93b-4984-9203-74b6bcc3f338" providerId="AD" clId="Web-{889A42AC-C3AD-A38A-6CBB-525240A14BDF}" dt="2026-06-22T08:00:46.987" v="1"/>
          <pc:sldLayoutMkLst>
            <pc:docMk/>
            <pc:sldMasterMk cId="2919414386" sldId="2147483672"/>
            <pc:sldLayoutMk cId="2541359812" sldId="2147483680"/>
          </pc:sldLayoutMkLst>
        </pc:sldLayoutChg>
        <pc:sldLayoutChg chg="add mod replId">
          <pc:chgData name="Blom, Reindert" userId="S::r.blom@driestar-educatief.nl::f8bf8f0f-e93b-4984-9203-74b6bcc3f338" providerId="AD" clId="Web-{889A42AC-C3AD-A38A-6CBB-525240A14BDF}" dt="2026-06-22T08:00:46.987" v="1"/>
          <pc:sldLayoutMkLst>
            <pc:docMk/>
            <pc:sldMasterMk cId="2919414386" sldId="2147483672"/>
            <pc:sldLayoutMk cId="534899966" sldId="2147483681"/>
          </pc:sldLayoutMkLst>
        </pc:sldLayoutChg>
        <pc:sldLayoutChg chg="add mod replId">
          <pc:chgData name="Blom, Reindert" userId="S::r.blom@driestar-educatief.nl::f8bf8f0f-e93b-4984-9203-74b6bcc3f338" providerId="AD" clId="Web-{889A42AC-C3AD-A38A-6CBB-525240A14BDF}" dt="2026-06-22T08:00:46.987" v="1"/>
          <pc:sldLayoutMkLst>
            <pc:docMk/>
            <pc:sldMasterMk cId="2919414386" sldId="2147483672"/>
            <pc:sldLayoutMk cId="1286387053" sldId="2147483682"/>
          </pc:sldLayoutMkLst>
        </pc:sldLayoutChg>
        <pc:sldLayoutChg chg="add mod replId">
          <pc:chgData name="Blom, Reindert" userId="S::r.blom@driestar-educatief.nl::f8bf8f0f-e93b-4984-9203-74b6bcc3f338" providerId="AD" clId="Web-{889A42AC-C3AD-A38A-6CBB-525240A14BDF}" dt="2026-06-22T08:00:46.987" v="1"/>
          <pc:sldLayoutMkLst>
            <pc:docMk/>
            <pc:sldMasterMk cId="2919414386" sldId="2147483672"/>
            <pc:sldLayoutMk cId="2256659494" sldId="2147483683"/>
          </pc:sldLayoutMkLst>
        </pc:sldLayoutChg>
      </pc:sldMasterChg>
    </pc:docChg>
  </pc:docChgLst>
  <pc:docChgLst>
    <pc:chgData name="Blom, Reindert" userId="S::r.blom@driestar-educatief.nl::f8bf8f0f-e93b-4984-9203-74b6bcc3f338" providerId="AD" clId="Web-{78BB8EF7-00CA-D1EE-0954-6857CEB341A3}"/>
    <pc:docChg chg="modSld">
      <pc:chgData name="Blom, Reindert" userId="S::r.blom@driestar-educatief.nl::f8bf8f0f-e93b-4984-9203-74b6bcc3f338" providerId="AD" clId="Web-{78BB8EF7-00CA-D1EE-0954-6857CEB341A3}" dt="2026-06-22T08:25:53.191" v="140"/>
      <pc:docMkLst>
        <pc:docMk/>
      </pc:docMkLst>
      <pc:sldChg chg="modSp">
        <pc:chgData name="Blom, Reindert" userId="S::r.blom@driestar-educatief.nl::f8bf8f0f-e93b-4984-9203-74b6bcc3f338" providerId="AD" clId="Web-{78BB8EF7-00CA-D1EE-0954-6857CEB341A3}" dt="2026-06-22T08:18:07.346" v="61"/>
        <pc:sldMkLst>
          <pc:docMk/>
          <pc:sldMk cId="2458560525" sldId="259"/>
        </pc:sldMkLst>
        <pc:spChg chg="mod">
          <ac:chgData name="Blom, Reindert" userId="S::r.blom@driestar-educatief.nl::f8bf8f0f-e93b-4984-9203-74b6bcc3f338" providerId="AD" clId="Web-{78BB8EF7-00CA-D1EE-0954-6857CEB341A3}" dt="2026-06-22T08:18:07.315" v="60"/>
          <ac:spMkLst>
            <pc:docMk/>
            <pc:sldMk cId="2458560525" sldId="259"/>
            <ac:spMk id="2" creationId="{DAE6BC55-3984-F7B7-9622-7E18E9CA2A4D}"/>
          </ac:spMkLst>
        </pc:spChg>
        <pc:spChg chg="mod">
          <ac:chgData name="Blom, Reindert" userId="S::r.blom@driestar-educatief.nl::f8bf8f0f-e93b-4984-9203-74b6bcc3f338" providerId="AD" clId="Web-{78BB8EF7-00CA-D1EE-0954-6857CEB341A3}" dt="2026-06-22T08:18:07.346" v="61"/>
          <ac:spMkLst>
            <pc:docMk/>
            <pc:sldMk cId="2458560525" sldId="259"/>
            <ac:spMk id="3" creationId="{6CD9FC24-7711-9BFC-467D-A41CA6619833}"/>
          </ac:spMkLst>
        </pc:spChg>
      </pc:sldChg>
      <pc:sldChg chg="modSp">
        <pc:chgData name="Blom, Reindert" userId="S::r.blom@driestar-educatief.nl::f8bf8f0f-e93b-4984-9203-74b6bcc3f338" providerId="AD" clId="Web-{78BB8EF7-00CA-D1EE-0954-6857CEB341A3}" dt="2026-06-22T08:21:12.776" v="67"/>
        <pc:sldMkLst>
          <pc:docMk/>
          <pc:sldMk cId="2237165564" sldId="260"/>
        </pc:sldMkLst>
        <pc:spChg chg="mod">
          <ac:chgData name="Blom, Reindert" userId="S::r.blom@driestar-educatief.nl::f8bf8f0f-e93b-4984-9203-74b6bcc3f338" providerId="AD" clId="Web-{78BB8EF7-00CA-D1EE-0954-6857CEB341A3}" dt="2026-06-22T08:21:12.729" v="66"/>
          <ac:spMkLst>
            <pc:docMk/>
            <pc:sldMk cId="2237165564" sldId="260"/>
            <ac:spMk id="2" creationId="{579083FF-9C0A-FA19-ABCE-62864601F83E}"/>
          </ac:spMkLst>
        </pc:spChg>
        <pc:spChg chg="mod">
          <ac:chgData name="Blom, Reindert" userId="S::r.blom@driestar-educatief.nl::f8bf8f0f-e93b-4984-9203-74b6bcc3f338" providerId="AD" clId="Web-{78BB8EF7-00CA-D1EE-0954-6857CEB341A3}" dt="2026-06-22T08:21:12.776" v="67"/>
          <ac:spMkLst>
            <pc:docMk/>
            <pc:sldMk cId="2237165564" sldId="260"/>
            <ac:spMk id="3" creationId="{FD1C4C04-DD53-592E-62A6-3300554A6A80}"/>
          </ac:spMkLst>
        </pc:spChg>
      </pc:sldChg>
      <pc:sldChg chg="modSp">
        <pc:chgData name="Blom, Reindert" userId="S::r.blom@driestar-educatief.nl::f8bf8f0f-e93b-4984-9203-74b6bcc3f338" providerId="AD" clId="Web-{78BB8EF7-00CA-D1EE-0954-6857CEB341A3}" dt="2026-06-22T08:18:13.362" v="63"/>
        <pc:sldMkLst>
          <pc:docMk/>
          <pc:sldMk cId="680542513" sldId="261"/>
        </pc:sldMkLst>
        <pc:spChg chg="mod">
          <ac:chgData name="Blom, Reindert" userId="S::r.blom@driestar-educatief.nl::f8bf8f0f-e93b-4984-9203-74b6bcc3f338" providerId="AD" clId="Web-{78BB8EF7-00CA-D1EE-0954-6857CEB341A3}" dt="2026-06-22T08:18:13.346" v="62"/>
          <ac:spMkLst>
            <pc:docMk/>
            <pc:sldMk cId="680542513" sldId="261"/>
            <ac:spMk id="2" creationId="{1D90DB3C-35B6-CA37-9C90-F4618D5DFA8E}"/>
          </ac:spMkLst>
        </pc:spChg>
        <pc:spChg chg="mod">
          <ac:chgData name="Blom, Reindert" userId="S::r.blom@driestar-educatief.nl::f8bf8f0f-e93b-4984-9203-74b6bcc3f338" providerId="AD" clId="Web-{78BB8EF7-00CA-D1EE-0954-6857CEB341A3}" dt="2026-06-22T08:18:13.362" v="63"/>
          <ac:spMkLst>
            <pc:docMk/>
            <pc:sldMk cId="680542513" sldId="261"/>
            <ac:spMk id="3" creationId="{45011AEE-085E-F922-E5A4-988E756E9285}"/>
          </ac:spMkLst>
        </pc:spChg>
      </pc:sldChg>
      <pc:sldChg chg="modSp">
        <pc:chgData name="Blom, Reindert" userId="S::r.blom@driestar-educatief.nl::f8bf8f0f-e93b-4984-9203-74b6bcc3f338" providerId="AD" clId="Web-{78BB8EF7-00CA-D1EE-0954-6857CEB341A3}" dt="2026-06-22T08:21:46.340" v="75"/>
        <pc:sldMkLst>
          <pc:docMk/>
          <pc:sldMk cId="3868219185" sldId="262"/>
        </pc:sldMkLst>
        <pc:spChg chg="mod">
          <ac:chgData name="Blom, Reindert" userId="S::r.blom@driestar-educatief.nl::f8bf8f0f-e93b-4984-9203-74b6bcc3f338" providerId="AD" clId="Web-{78BB8EF7-00CA-D1EE-0954-6857CEB341A3}" dt="2026-06-22T08:21:46.324" v="74"/>
          <ac:spMkLst>
            <pc:docMk/>
            <pc:sldMk cId="3868219185" sldId="262"/>
            <ac:spMk id="2" creationId="{A2E8DD04-961D-5359-C7A8-71FB36D461BE}"/>
          </ac:spMkLst>
        </pc:spChg>
        <pc:spChg chg="mod">
          <ac:chgData name="Blom, Reindert" userId="S::r.blom@driestar-educatief.nl::f8bf8f0f-e93b-4984-9203-74b6bcc3f338" providerId="AD" clId="Web-{78BB8EF7-00CA-D1EE-0954-6857CEB341A3}" dt="2026-06-22T08:21:46.340" v="75"/>
          <ac:spMkLst>
            <pc:docMk/>
            <pc:sldMk cId="3868219185" sldId="262"/>
            <ac:spMk id="3" creationId="{54CC8853-C93F-2B93-DE05-FBB82EE4CB33}"/>
          </ac:spMkLst>
        </pc:spChg>
      </pc:sldChg>
      <pc:sldChg chg="modSp">
        <pc:chgData name="Blom, Reindert" userId="S::r.blom@driestar-educatief.nl::f8bf8f0f-e93b-4984-9203-74b6bcc3f338" providerId="AD" clId="Web-{78BB8EF7-00CA-D1EE-0954-6857CEB341A3}" dt="2026-06-22T08:21:58.856" v="83"/>
        <pc:sldMkLst>
          <pc:docMk/>
          <pc:sldMk cId="2010732071" sldId="263"/>
        </pc:sldMkLst>
        <pc:spChg chg="mod">
          <ac:chgData name="Blom, Reindert" userId="S::r.blom@driestar-educatief.nl::f8bf8f0f-e93b-4984-9203-74b6bcc3f338" providerId="AD" clId="Web-{78BB8EF7-00CA-D1EE-0954-6857CEB341A3}" dt="2026-06-22T08:21:58.825" v="82"/>
          <ac:spMkLst>
            <pc:docMk/>
            <pc:sldMk cId="2010732071" sldId="263"/>
            <ac:spMk id="2" creationId="{5D5176A6-759B-6040-9FFE-7E1574BA27DD}"/>
          </ac:spMkLst>
        </pc:spChg>
        <pc:spChg chg="mod">
          <ac:chgData name="Blom, Reindert" userId="S::r.blom@driestar-educatief.nl::f8bf8f0f-e93b-4984-9203-74b6bcc3f338" providerId="AD" clId="Web-{78BB8EF7-00CA-D1EE-0954-6857CEB341A3}" dt="2026-06-22T08:21:58.856" v="83"/>
          <ac:spMkLst>
            <pc:docMk/>
            <pc:sldMk cId="2010732071" sldId="263"/>
            <ac:spMk id="3" creationId="{D1DA23F4-8D78-2F16-5EB2-B6A660A2B254}"/>
          </ac:spMkLst>
        </pc:spChg>
      </pc:sldChg>
      <pc:sldChg chg="modSp">
        <pc:chgData name="Blom, Reindert" userId="S::r.blom@driestar-educatief.nl::f8bf8f0f-e93b-4984-9203-74b6bcc3f338" providerId="AD" clId="Web-{78BB8EF7-00CA-D1EE-0954-6857CEB341A3}" dt="2026-06-22T08:22:14.107" v="89" actId="20577"/>
        <pc:sldMkLst>
          <pc:docMk/>
          <pc:sldMk cId="4146421301" sldId="266"/>
        </pc:sldMkLst>
        <pc:spChg chg="mod">
          <ac:chgData name="Blom, Reindert" userId="S::r.blom@driestar-educatief.nl::f8bf8f0f-e93b-4984-9203-74b6bcc3f338" providerId="AD" clId="Web-{78BB8EF7-00CA-D1EE-0954-6857CEB341A3}" dt="2026-06-22T08:22:14.107" v="89" actId="20577"/>
          <ac:spMkLst>
            <pc:docMk/>
            <pc:sldMk cId="4146421301" sldId="266"/>
            <ac:spMk id="2" creationId="{C46C8785-409E-8E3A-4BED-12CAA4E08358}"/>
          </ac:spMkLst>
        </pc:spChg>
        <pc:spChg chg="mod">
          <ac:chgData name="Blom, Reindert" userId="S::r.blom@driestar-educatief.nl::f8bf8f0f-e93b-4984-9203-74b6bcc3f338" providerId="AD" clId="Web-{78BB8EF7-00CA-D1EE-0954-6857CEB341A3}" dt="2026-06-22T08:22:09.012" v="87"/>
          <ac:spMkLst>
            <pc:docMk/>
            <pc:sldMk cId="4146421301" sldId="266"/>
            <ac:spMk id="3" creationId="{446DB2B9-C8E5-318B-500F-52B428C39453}"/>
          </ac:spMkLst>
        </pc:spChg>
      </pc:sldChg>
      <pc:sldChg chg="modSp">
        <pc:chgData name="Blom, Reindert" userId="S::r.blom@driestar-educatief.nl::f8bf8f0f-e93b-4984-9203-74b6bcc3f338" providerId="AD" clId="Web-{78BB8EF7-00CA-D1EE-0954-6857CEB341A3}" dt="2026-06-22T08:23:47.187" v="93"/>
        <pc:sldMkLst>
          <pc:docMk/>
          <pc:sldMk cId="3495836717" sldId="267"/>
        </pc:sldMkLst>
        <pc:spChg chg="mod">
          <ac:chgData name="Blom, Reindert" userId="S::r.blom@driestar-educatief.nl::f8bf8f0f-e93b-4984-9203-74b6bcc3f338" providerId="AD" clId="Web-{78BB8EF7-00CA-D1EE-0954-6857CEB341A3}" dt="2026-06-22T08:23:47.172" v="92"/>
          <ac:spMkLst>
            <pc:docMk/>
            <pc:sldMk cId="3495836717" sldId="267"/>
            <ac:spMk id="2" creationId="{F629D5A2-2A8C-52A7-500C-8A9201CFEA7B}"/>
          </ac:spMkLst>
        </pc:spChg>
        <pc:spChg chg="mod">
          <ac:chgData name="Blom, Reindert" userId="S::r.blom@driestar-educatief.nl::f8bf8f0f-e93b-4984-9203-74b6bcc3f338" providerId="AD" clId="Web-{78BB8EF7-00CA-D1EE-0954-6857CEB341A3}" dt="2026-06-22T08:23:47.187" v="93"/>
          <ac:spMkLst>
            <pc:docMk/>
            <pc:sldMk cId="3495836717" sldId="267"/>
            <ac:spMk id="3" creationId="{DCF4C81B-81AA-0220-6C79-FF2D049B0D37}"/>
          </ac:spMkLst>
        </pc:spChg>
      </pc:sldChg>
      <pc:sldChg chg="modSp">
        <pc:chgData name="Blom, Reindert" userId="S::r.blom@driestar-educatief.nl::f8bf8f0f-e93b-4984-9203-74b6bcc3f338" providerId="AD" clId="Web-{78BB8EF7-00CA-D1EE-0954-6857CEB341A3}" dt="2026-06-22T08:24:44.892" v="114"/>
        <pc:sldMkLst>
          <pc:docMk/>
          <pc:sldMk cId="970453817" sldId="268"/>
        </pc:sldMkLst>
        <pc:spChg chg="mod">
          <ac:chgData name="Blom, Reindert" userId="S::r.blom@driestar-educatief.nl::f8bf8f0f-e93b-4984-9203-74b6bcc3f338" providerId="AD" clId="Web-{78BB8EF7-00CA-D1EE-0954-6857CEB341A3}" dt="2026-06-22T08:24:44.783" v="113"/>
          <ac:spMkLst>
            <pc:docMk/>
            <pc:sldMk cId="970453817" sldId="268"/>
            <ac:spMk id="2" creationId="{10E19FA6-9894-6268-1534-4A4B44B3E3A3}"/>
          </ac:spMkLst>
        </pc:spChg>
        <pc:spChg chg="mod">
          <ac:chgData name="Blom, Reindert" userId="S::r.blom@driestar-educatief.nl::f8bf8f0f-e93b-4984-9203-74b6bcc3f338" providerId="AD" clId="Web-{78BB8EF7-00CA-D1EE-0954-6857CEB341A3}" dt="2026-06-22T08:24:44.892" v="114"/>
          <ac:spMkLst>
            <pc:docMk/>
            <pc:sldMk cId="970453817" sldId="268"/>
            <ac:spMk id="3" creationId="{B2ACB5AB-CD3D-86C2-E19E-294192D21BAB}"/>
          </ac:spMkLst>
        </pc:spChg>
      </pc:sldChg>
      <pc:sldChg chg="modSp">
        <pc:chgData name="Blom, Reindert" userId="S::r.blom@driestar-educatief.nl::f8bf8f0f-e93b-4984-9203-74b6bcc3f338" providerId="AD" clId="Web-{78BB8EF7-00CA-D1EE-0954-6857CEB341A3}" dt="2026-06-22T08:25:17.924" v="126"/>
        <pc:sldMkLst>
          <pc:docMk/>
          <pc:sldMk cId="3198830942" sldId="270"/>
        </pc:sldMkLst>
        <pc:spChg chg="mod">
          <ac:chgData name="Blom, Reindert" userId="S::r.blom@driestar-educatief.nl::f8bf8f0f-e93b-4984-9203-74b6bcc3f338" providerId="AD" clId="Web-{78BB8EF7-00CA-D1EE-0954-6857CEB341A3}" dt="2026-06-22T08:25:17.878" v="125"/>
          <ac:spMkLst>
            <pc:docMk/>
            <pc:sldMk cId="3198830942" sldId="270"/>
            <ac:spMk id="2" creationId="{8C5DA242-B800-46DF-7216-43EB4A2D1500}"/>
          </ac:spMkLst>
        </pc:spChg>
        <pc:spChg chg="mod">
          <ac:chgData name="Blom, Reindert" userId="S::r.blom@driestar-educatief.nl::f8bf8f0f-e93b-4984-9203-74b6bcc3f338" providerId="AD" clId="Web-{78BB8EF7-00CA-D1EE-0954-6857CEB341A3}" dt="2026-06-22T08:25:17.924" v="126"/>
          <ac:spMkLst>
            <pc:docMk/>
            <pc:sldMk cId="3198830942" sldId="270"/>
            <ac:spMk id="3" creationId="{C49456EB-2DB2-A489-F9B4-B0C07718B330}"/>
          </ac:spMkLst>
        </pc:spChg>
      </pc:sldChg>
      <pc:sldChg chg="modSp">
        <pc:chgData name="Blom, Reindert" userId="S::r.blom@driestar-educatief.nl::f8bf8f0f-e93b-4984-9203-74b6bcc3f338" providerId="AD" clId="Web-{78BB8EF7-00CA-D1EE-0954-6857CEB341A3}" dt="2026-06-22T08:25:33.440" v="132"/>
        <pc:sldMkLst>
          <pc:docMk/>
          <pc:sldMk cId="3200867946" sldId="273"/>
        </pc:sldMkLst>
        <pc:spChg chg="mod">
          <ac:chgData name="Blom, Reindert" userId="S::r.blom@driestar-educatief.nl::f8bf8f0f-e93b-4984-9203-74b6bcc3f338" providerId="AD" clId="Web-{78BB8EF7-00CA-D1EE-0954-6857CEB341A3}" dt="2026-06-22T08:25:33.409" v="131"/>
          <ac:spMkLst>
            <pc:docMk/>
            <pc:sldMk cId="3200867946" sldId="273"/>
            <ac:spMk id="2" creationId="{05490B68-7F86-D8C5-FE7F-1C03A9C8E2E8}"/>
          </ac:spMkLst>
        </pc:spChg>
        <pc:spChg chg="mod">
          <ac:chgData name="Blom, Reindert" userId="S::r.blom@driestar-educatief.nl::f8bf8f0f-e93b-4984-9203-74b6bcc3f338" providerId="AD" clId="Web-{78BB8EF7-00CA-D1EE-0954-6857CEB341A3}" dt="2026-06-22T08:25:33.440" v="132"/>
          <ac:spMkLst>
            <pc:docMk/>
            <pc:sldMk cId="3200867946" sldId="273"/>
            <ac:spMk id="3" creationId="{A36CBAE5-5858-662B-8671-A6A39332E117}"/>
          </ac:spMkLst>
        </pc:spChg>
      </pc:sldChg>
      <pc:sldChg chg="modSp">
        <pc:chgData name="Blom, Reindert" userId="S::r.blom@driestar-educatief.nl::f8bf8f0f-e93b-4984-9203-74b6bcc3f338" providerId="AD" clId="Web-{78BB8EF7-00CA-D1EE-0954-6857CEB341A3}" dt="2026-06-22T08:24:05.484" v="101"/>
        <pc:sldMkLst>
          <pc:docMk/>
          <pc:sldMk cId="2490428496" sldId="274"/>
        </pc:sldMkLst>
        <pc:spChg chg="mod">
          <ac:chgData name="Blom, Reindert" userId="S::r.blom@driestar-educatief.nl::f8bf8f0f-e93b-4984-9203-74b6bcc3f338" providerId="AD" clId="Web-{78BB8EF7-00CA-D1EE-0954-6857CEB341A3}" dt="2026-06-22T08:24:05.469" v="100"/>
          <ac:spMkLst>
            <pc:docMk/>
            <pc:sldMk cId="2490428496" sldId="274"/>
            <ac:spMk id="2" creationId="{B0F995F2-29B1-781F-532E-8A5887A80A87}"/>
          </ac:spMkLst>
        </pc:spChg>
        <pc:spChg chg="mod">
          <ac:chgData name="Blom, Reindert" userId="S::r.blom@driestar-educatief.nl::f8bf8f0f-e93b-4984-9203-74b6bcc3f338" providerId="AD" clId="Web-{78BB8EF7-00CA-D1EE-0954-6857CEB341A3}" dt="2026-06-22T08:24:05.484" v="101"/>
          <ac:spMkLst>
            <pc:docMk/>
            <pc:sldMk cId="2490428496" sldId="274"/>
            <ac:spMk id="3" creationId="{6116B9D5-6F7D-1929-D0C9-BE0B0A2022D9}"/>
          </ac:spMkLst>
        </pc:spChg>
      </pc:sldChg>
      <pc:sldChg chg="modSp">
        <pc:chgData name="Blom, Reindert" userId="S::r.blom@driestar-educatief.nl::f8bf8f0f-e93b-4984-9203-74b6bcc3f338" providerId="AD" clId="Web-{78BB8EF7-00CA-D1EE-0954-6857CEB341A3}" dt="2026-06-22T08:24:31.267" v="110"/>
        <pc:sldMkLst>
          <pc:docMk/>
          <pc:sldMk cId="691614779" sldId="275"/>
        </pc:sldMkLst>
        <pc:spChg chg="mod">
          <ac:chgData name="Blom, Reindert" userId="S::r.blom@driestar-educatief.nl::f8bf8f0f-e93b-4984-9203-74b6bcc3f338" providerId="AD" clId="Web-{78BB8EF7-00CA-D1EE-0954-6857CEB341A3}" dt="2026-06-22T08:24:31.235" v="109"/>
          <ac:spMkLst>
            <pc:docMk/>
            <pc:sldMk cId="691614779" sldId="275"/>
            <ac:spMk id="2" creationId="{B0889AF1-8E1B-5671-4BA8-74F8AE667B7A}"/>
          </ac:spMkLst>
        </pc:spChg>
        <pc:spChg chg="mod">
          <ac:chgData name="Blom, Reindert" userId="S::r.blom@driestar-educatief.nl::f8bf8f0f-e93b-4984-9203-74b6bcc3f338" providerId="AD" clId="Web-{78BB8EF7-00CA-D1EE-0954-6857CEB341A3}" dt="2026-06-22T08:24:31.267" v="110"/>
          <ac:spMkLst>
            <pc:docMk/>
            <pc:sldMk cId="691614779" sldId="275"/>
            <ac:spMk id="3" creationId="{FA9ECA87-6914-CD80-E8E9-C3707989C3FC}"/>
          </ac:spMkLst>
        </pc:spChg>
      </pc:sldChg>
      <pc:sldChg chg="modSp">
        <pc:chgData name="Blom, Reindert" userId="S::r.blom@driestar-educatief.nl::f8bf8f0f-e93b-4984-9203-74b6bcc3f338" providerId="AD" clId="Web-{78BB8EF7-00CA-D1EE-0954-6857CEB341A3}" dt="2026-06-22T08:24:37.173" v="112"/>
        <pc:sldMkLst>
          <pc:docMk/>
          <pc:sldMk cId="1750076804" sldId="276"/>
        </pc:sldMkLst>
        <pc:spChg chg="mod">
          <ac:chgData name="Blom, Reindert" userId="S::r.blom@driestar-educatief.nl::f8bf8f0f-e93b-4984-9203-74b6bcc3f338" providerId="AD" clId="Web-{78BB8EF7-00CA-D1EE-0954-6857CEB341A3}" dt="2026-06-22T08:24:37.095" v="111"/>
          <ac:spMkLst>
            <pc:docMk/>
            <pc:sldMk cId="1750076804" sldId="276"/>
            <ac:spMk id="2" creationId="{62A8510E-345B-9B98-4935-4500F1C4A3B6}"/>
          </ac:spMkLst>
        </pc:spChg>
        <pc:spChg chg="mod">
          <ac:chgData name="Blom, Reindert" userId="S::r.blom@driestar-educatief.nl::f8bf8f0f-e93b-4984-9203-74b6bcc3f338" providerId="AD" clId="Web-{78BB8EF7-00CA-D1EE-0954-6857CEB341A3}" dt="2026-06-22T08:24:37.173" v="112"/>
          <ac:spMkLst>
            <pc:docMk/>
            <pc:sldMk cId="1750076804" sldId="276"/>
            <ac:spMk id="3" creationId="{E0B1FE14-5EFB-6E65-8190-B12517D3BDB6}"/>
          </ac:spMkLst>
        </pc:spChg>
      </pc:sldChg>
      <pc:sldChg chg="modSp">
        <pc:chgData name="Blom, Reindert" userId="S::r.blom@driestar-educatief.nl::f8bf8f0f-e93b-4984-9203-74b6bcc3f338" providerId="AD" clId="Web-{78BB8EF7-00CA-D1EE-0954-6857CEB341A3}" dt="2026-06-22T08:25:02.986" v="122"/>
        <pc:sldMkLst>
          <pc:docMk/>
          <pc:sldMk cId="293391939" sldId="277"/>
        </pc:sldMkLst>
        <pc:spChg chg="mod">
          <ac:chgData name="Blom, Reindert" userId="S::r.blom@driestar-educatief.nl::f8bf8f0f-e93b-4984-9203-74b6bcc3f338" providerId="AD" clId="Web-{78BB8EF7-00CA-D1EE-0954-6857CEB341A3}" dt="2026-06-22T08:25:02.971" v="121"/>
          <ac:spMkLst>
            <pc:docMk/>
            <pc:sldMk cId="293391939" sldId="277"/>
            <ac:spMk id="2" creationId="{58024868-F500-E800-D96F-3BCC250A6021}"/>
          </ac:spMkLst>
        </pc:spChg>
        <pc:spChg chg="mod">
          <ac:chgData name="Blom, Reindert" userId="S::r.blom@driestar-educatief.nl::f8bf8f0f-e93b-4984-9203-74b6bcc3f338" providerId="AD" clId="Web-{78BB8EF7-00CA-D1EE-0954-6857CEB341A3}" dt="2026-06-22T08:25:02.986" v="122"/>
          <ac:spMkLst>
            <pc:docMk/>
            <pc:sldMk cId="293391939" sldId="277"/>
            <ac:spMk id="3" creationId="{DD0DE7BC-F58B-54EB-BCC1-60816B851351}"/>
          </ac:spMkLst>
        </pc:spChg>
      </pc:sldChg>
      <pc:sldChg chg="modSp">
        <pc:chgData name="Blom, Reindert" userId="S::r.blom@driestar-educatief.nl::f8bf8f0f-e93b-4984-9203-74b6bcc3f338" providerId="AD" clId="Web-{78BB8EF7-00CA-D1EE-0954-6857CEB341A3}" dt="2026-06-22T08:24:54.111" v="118"/>
        <pc:sldMkLst>
          <pc:docMk/>
          <pc:sldMk cId="908671766" sldId="278"/>
        </pc:sldMkLst>
        <pc:spChg chg="mod">
          <ac:chgData name="Blom, Reindert" userId="S::r.blom@driestar-educatief.nl::f8bf8f0f-e93b-4984-9203-74b6bcc3f338" providerId="AD" clId="Web-{78BB8EF7-00CA-D1EE-0954-6857CEB341A3}" dt="2026-06-22T08:24:54.080" v="117"/>
          <ac:spMkLst>
            <pc:docMk/>
            <pc:sldMk cId="908671766" sldId="278"/>
            <ac:spMk id="2" creationId="{DCF8AD3B-AAA4-4F8B-858B-A688AF2EC393}"/>
          </ac:spMkLst>
        </pc:spChg>
        <pc:spChg chg="mod">
          <ac:chgData name="Blom, Reindert" userId="S::r.blom@driestar-educatief.nl::f8bf8f0f-e93b-4984-9203-74b6bcc3f338" providerId="AD" clId="Web-{78BB8EF7-00CA-D1EE-0954-6857CEB341A3}" dt="2026-06-22T08:24:54.111" v="118"/>
          <ac:spMkLst>
            <pc:docMk/>
            <pc:sldMk cId="908671766" sldId="278"/>
            <ac:spMk id="3" creationId="{90BAE025-7770-5BF3-AA0C-7DAE5E22F2D8}"/>
          </ac:spMkLst>
        </pc:spChg>
      </pc:sldChg>
      <pc:sldChg chg="modSp">
        <pc:chgData name="Blom, Reindert" userId="S::r.blom@driestar-educatief.nl::f8bf8f0f-e93b-4984-9203-74b6bcc3f338" providerId="AD" clId="Web-{78BB8EF7-00CA-D1EE-0954-6857CEB341A3}" dt="2026-06-22T08:23:52.812" v="95"/>
        <pc:sldMkLst>
          <pc:docMk/>
          <pc:sldMk cId="3257463206" sldId="280"/>
        </pc:sldMkLst>
        <pc:spChg chg="mod">
          <ac:chgData name="Blom, Reindert" userId="S::r.blom@driestar-educatief.nl::f8bf8f0f-e93b-4984-9203-74b6bcc3f338" providerId="AD" clId="Web-{78BB8EF7-00CA-D1EE-0954-6857CEB341A3}" dt="2026-06-22T08:23:52.766" v="94"/>
          <ac:spMkLst>
            <pc:docMk/>
            <pc:sldMk cId="3257463206" sldId="280"/>
            <ac:spMk id="2" creationId="{8BEFE1C0-A8F1-5CB7-03D9-3DC9A41BE50B}"/>
          </ac:spMkLst>
        </pc:spChg>
        <pc:spChg chg="mod">
          <ac:chgData name="Blom, Reindert" userId="S::r.blom@driestar-educatief.nl::f8bf8f0f-e93b-4984-9203-74b6bcc3f338" providerId="AD" clId="Web-{78BB8EF7-00CA-D1EE-0954-6857CEB341A3}" dt="2026-06-22T08:23:52.812" v="95"/>
          <ac:spMkLst>
            <pc:docMk/>
            <pc:sldMk cId="3257463206" sldId="280"/>
            <ac:spMk id="3" creationId="{78465BF6-15AE-1D90-8D52-73E20B3EB84A}"/>
          </ac:spMkLst>
        </pc:spChg>
      </pc:sldChg>
      <pc:sldChg chg="modSp">
        <pc:chgData name="Blom, Reindert" userId="S::r.blom@driestar-educatief.nl::f8bf8f0f-e93b-4984-9203-74b6bcc3f338" providerId="AD" clId="Web-{78BB8EF7-00CA-D1EE-0954-6857CEB341A3}" dt="2026-06-22T08:17:49.439" v="59" actId="1076"/>
        <pc:sldMkLst>
          <pc:docMk/>
          <pc:sldMk cId="3874243253" sldId="282"/>
        </pc:sldMkLst>
        <pc:spChg chg="mod">
          <ac:chgData name="Blom, Reindert" userId="S::r.blom@driestar-educatief.nl::f8bf8f0f-e93b-4984-9203-74b6bcc3f338" providerId="AD" clId="Web-{78BB8EF7-00CA-D1EE-0954-6857CEB341A3}" dt="2026-06-22T08:17:27.750" v="52"/>
          <ac:spMkLst>
            <pc:docMk/>
            <pc:sldMk cId="3874243253" sldId="282"/>
            <ac:spMk id="2" creationId="{FDA507A3-FDD0-490F-11C8-5E131A298458}"/>
          </ac:spMkLst>
        </pc:spChg>
        <pc:spChg chg="mod">
          <ac:chgData name="Blom, Reindert" userId="S::r.blom@driestar-educatief.nl::f8bf8f0f-e93b-4984-9203-74b6bcc3f338" providerId="AD" clId="Web-{78BB8EF7-00CA-D1EE-0954-6857CEB341A3}" dt="2026-06-22T08:17:27.782" v="53"/>
          <ac:spMkLst>
            <pc:docMk/>
            <pc:sldMk cId="3874243253" sldId="282"/>
            <ac:spMk id="3" creationId="{DCAA8917-20B8-BB89-AA91-9EDAA1E286A9}"/>
          </ac:spMkLst>
        </pc:spChg>
        <pc:spChg chg="mod">
          <ac:chgData name="Blom, Reindert" userId="S::r.blom@driestar-educatief.nl::f8bf8f0f-e93b-4984-9203-74b6bcc3f338" providerId="AD" clId="Web-{78BB8EF7-00CA-D1EE-0954-6857CEB341A3}" dt="2026-06-22T08:17:27.782" v="54"/>
          <ac:spMkLst>
            <pc:docMk/>
            <pc:sldMk cId="3874243253" sldId="282"/>
            <ac:spMk id="6" creationId="{43F36F95-68D7-091B-4AC5-22AF4D19CE5C}"/>
          </ac:spMkLst>
        </pc:spChg>
        <pc:spChg chg="mod">
          <ac:chgData name="Blom, Reindert" userId="S::r.blom@driestar-educatief.nl::f8bf8f0f-e93b-4984-9203-74b6bcc3f338" providerId="AD" clId="Web-{78BB8EF7-00CA-D1EE-0954-6857CEB341A3}" dt="2026-06-22T08:17:27.797" v="55"/>
          <ac:spMkLst>
            <pc:docMk/>
            <pc:sldMk cId="3874243253" sldId="282"/>
            <ac:spMk id="7" creationId="{AF98159A-13F7-615C-E7C2-BF6F7E495023}"/>
          </ac:spMkLst>
        </pc:spChg>
        <pc:cxnChg chg="mod">
          <ac:chgData name="Blom, Reindert" userId="S::r.blom@driestar-educatief.nl::f8bf8f0f-e93b-4984-9203-74b6bcc3f338" providerId="AD" clId="Web-{78BB8EF7-00CA-D1EE-0954-6857CEB341A3}" dt="2026-06-22T08:17:40.673" v="56" actId="1076"/>
          <ac:cxnSpMkLst>
            <pc:docMk/>
            <pc:sldMk cId="3874243253" sldId="282"/>
            <ac:cxnSpMk id="10" creationId="{16353505-BE66-A4BE-5E26-3CE2F2659B28}"/>
          </ac:cxnSpMkLst>
        </pc:cxnChg>
        <pc:cxnChg chg="mod">
          <ac:chgData name="Blom, Reindert" userId="S::r.blom@driestar-educatief.nl::f8bf8f0f-e93b-4984-9203-74b6bcc3f338" providerId="AD" clId="Web-{78BB8EF7-00CA-D1EE-0954-6857CEB341A3}" dt="2026-06-22T08:17:43.142" v="57" actId="1076"/>
          <ac:cxnSpMkLst>
            <pc:docMk/>
            <pc:sldMk cId="3874243253" sldId="282"/>
            <ac:cxnSpMk id="11" creationId="{A07D3A72-D345-6995-8FC7-CABB13473497}"/>
          </ac:cxnSpMkLst>
        </pc:cxnChg>
        <pc:cxnChg chg="mod">
          <ac:chgData name="Blom, Reindert" userId="S::r.blom@driestar-educatief.nl::f8bf8f0f-e93b-4984-9203-74b6bcc3f338" providerId="AD" clId="Web-{78BB8EF7-00CA-D1EE-0954-6857CEB341A3}" dt="2026-06-22T08:17:45.564" v="58" actId="1076"/>
          <ac:cxnSpMkLst>
            <pc:docMk/>
            <pc:sldMk cId="3874243253" sldId="282"/>
            <ac:cxnSpMk id="12" creationId="{4E379FE0-7D0A-B9F0-57D5-6F0CC444B2BB}"/>
          </ac:cxnSpMkLst>
        </pc:cxnChg>
        <pc:cxnChg chg="mod">
          <ac:chgData name="Blom, Reindert" userId="S::r.blom@driestar-educatief.nl::f8bf8f0f-e93b-4984-9203-74b6bcc3f338" providerId="AD" clId="Web-{78BB8EF7-00CA-D1EE-0954-6857CEB341A3}" dt="2026-06-22T08:17:49.439" v="59" actId="1076"/>
          <ac:cxnSpMkLst>
            <pc:docMk/>
            <pc:sldMk cId="3874243253" sldId="282"/>
            <ac:cxnSpMk id="13" creationId="{BF75B505-CC0E-EB1C-09EC-DEBC63DFBE77}"/>
          </ac:cxnSpMkLst>
        </pc:cxnChg>
      </pc:sldChg>
      <pc:sldChg chg="modSp">
        <pc:chgData name="Blom, Reindert" userId="S::r.blom@driestar-educatief.nl::f8bf8f0f-e93b-4984-9203-74b6bcc3f338" providerId="AD" clId="Web-{78BB8EF7-00CA-D1EE-0954-6857CEB341A3}" dt="2026-06-22T08:15:08.821" v="3"/>
        <pc:sldMkLst>
          <pc:docMk/>
          <pc:sldMk cId="1167253737" sldId="283"/>
        </pc:sldMkLst>
        <pc:spChg chg="mod">
          <ac:chgData name="Blom, Reindert" userId="S::r.blom@driestar-educatief.nl::f8bf8f0f-e93b-4984-9203-74b6bcc3f338" providerId="AD" clId="Web-{78BB8EF7-00CA-D1EE-0954-6857CEB341A3}" dt="2026-06-22T08:15:08.790" v="2"/>
          <ac:spMkLst>
            <pc:docMk/>
            <pc:sldMk cId="1167253737" sldId="283"/>
            <ac:spMk id="2" creationId="{51E2E49F-AC6B-89B6-F3A5-35A81E7525E6}"/>
          </ac:spMkLst>
        </pc:spChg>
        <pc:spChg chg="mod">
          <ac:chgData name="Blom, Reindert" userId="S::r.blom@driestar-educatief.nl::f8bf8f0f-e93b-4984-9203-74b6bcc3f338" providerId="AD" clId="Web-{78BB8EF7-00CA-D1EE-0954-6857CEB341A3}" dt="2026-06-22T08:15:08.821" v="3"/>
          <ac:spMkLst>
            <pc:docMk/>
            <pc:sldMk cId="1167253737" sldId="283"/>
            <ac:spMk id="3" creationId="{6B67A947-D1C3-CA7F-8937-722A250F1FD4}"/>
          </ac:spMkLst>
        </pc:spChg>
      </pc:sldChg>
      <pc:sldChg chg="modSp">
        <pc:chgData name="Blom, Reindert" userId="S::r.blom@driestar-educatief.nl::f8bf8f0f-e93b-4984-9203-74b6bcc3f338" providerId="AD" clId="Web-{78BB8EF7-00CA-D1EE-0954-6857CEB341A3}" dt="2026-06-22T08:15:45.041" v="47" actId="1076"/>
        <pc:sldMkLst>
          <pc:docMk/>
          <pc:sldMk cId="1160835709" sldId="284"/>
        </pc:sldMkLst>
        <pc:spChg chg="mod">
          <ac:chgData name="Blom, Reindert" userId="S::r.blom@driestar-educatief.nl::f8bf8f0f-e93b-4984-9203-74b6bcc3f338" providerId="AD" clId="Web-{78BB8EF7-00CA-D1EE-0954-6857CEB341A3}" dt="2026-06-22T08:15:21.196" v="6"/>
          <ac:spMkLst>
            <pc:docMk/>
            <pc:sldMk cId="1160835709" sldId="284"/>
            <ac:spMk id="2" creationId="{0BC17D10-BC00-FAB3-C7F4-D7864BAB0244}"/>
          </ac:spMkLst>
        </pc:spChg>
        <pc:spChg chg="mod">
          <ac:chgData name="Blom, Reindert" userId="S::r.blom@driestar-educatief.nl::f8bf8f0f-e93b-4984-9203-74b6bcc3f338" providerId="AD" clId="Web-{78BB8EF7-00CA-D1EE-0954-6857CEB341A3}" dt="2026-06-22T08:15:21.212" v="7"/>
          <ac:spMkLst>
            <pc:docMk/>
            <pc:sldMk cId="1160835709" sldId="284"/>
            <ac:spMk id="3" creationId="{C00A5044-E32B-344E-0AD6-1B109E9F9347}"/>
          </ac:spMkLst>
        </pc:spChg>
        <pc:graphicFrameChg chg="mod modGraphic">
          <ac:chgData name="Blom, Reindert" userId="S::r.blom@driestar-educatief.nl::f8bf8f0f-e93b-4984-9203-74b6bcc3f338" providerId="AD" clId="Web-{78BB8EF7-00CA-D1EE-0954-6857CEB341A3}" dt="2026-06-22T08:15:31.587" v="45"/>
          <ac:graphicFrameMkLst>
            <pc:docMk/>
            <pc:sldMk cId="1160835709" sldId="284"/>
            <ac:graphicFrameMk id="5" creationId="{67E03061-D3C3-E1F5-11F7-46463318048A}"/>
          </ac:graphicFrameMkLst>
        </pc:graphicFrameChg>
        <pc:picChg chg="mod">
          <ac:chgData name="Blom, Reindert" userId="S::r.blom@driestar-educatief.nl::f8bf8f0f-e93b-4984-9203-74b6bcc3f338" providerId="AD" clId="Web-{78BB8EF7-00CA-D1EE-0954-6857CEB341A3}" dt="2026-06-22T08:15:45.041" v="47" actId="1076"/>
          <ac:picMkLst>
            <pc:docMk/>
            <pc:sldMk cId="1160835709" sldId="284"/>
            <ac:picMk id="7" creationId="{04A03F3D-2EF1-6BB1-1195-55E54CB4E866}"/>
          </ac:picMkLst>
        </pc:picChg>
      </pc:sldChg>
      <pc:sldChg chg="modSp">
        <pc:chgData name="Blom, Reindert" userId="S::r.blom@driestar-educatief.nl::f8bf8f0f-e93b-4984-9203-74b6bcc3f338" providerId="AD" clId="Web-{78BB8EF7-00CA-D1EE-0954-6857CEB341A3}" dt="2026-06-22T08:21:20.198" v="71"/>
        <pc:sldMkLst>
          <pc:docMk/>
          <pc:sldMk cId="606553719" sldId="285"/>
        </pc:sldMkLst>
        <pc:spChg chg="mod">
          <ac:chgData name="Blom, Reindert" userId="S::r.blom@driestar-educatief.nl::f8bf8f0f-e93b-4984-9203-74b6bcc3f338" providerId="AD" clId="Web-{78BB8EF7-00CA-D1EE-0954-6857CEB341A3}" dt="2026-06-22T08:21:20.167" v="70"/>
          <ac:spMkLst>
            <pc:docMk/>
            <pc:sldMk cId="606553719" sldId="285"/>
            <ac:spMk id="2" creationId="{F1223D83-D080-783F-1D63-755A545FFE9F}"/>
          </ac:spMkLst>
        </pc:spChg>
        <pc:spChg chg="mod">
          <ac:chgData name="Blom, Reindert" userId="S::r.blom@driestar-educatief.nl::f8bf8f0f-e93b-4984-9203-74b6bcc3f338" providerId="AD" clId="Web-{78BB8EF7-00CA-D1EE-0954-6857CEB341A3}" dt="2026-06-22T08:21:20.198" v="71"/>
          <ac:spMkLst>
            <pc:docMk/>
            <pc:sldMk cId="606553719" sldId="285"/>
            <ac:spMk id="3" creationId="{349FACAF-B289-06B5-2291-F1E2D617E029}"/>
          </ac:spMkLst>
        </pc:spChg>
      </pc:sldChg>
      <pc:sldChg chg="modSp">
        <pc:chgData name="Blom, Reindert" userId="S::r.blom@driestar-educatief.nl::f8bf8f0f-e93b-4984-9203-74b6bcc3f338" providerId="AD" clId="Web-{78BB8EF7-00CA-D1EE-0954-6857CEB341A3}" dt="2026-06-22T08:23:59.516" v="99"/>
        <pc:sldMkLst>
          <pc:docMk/>
          <pc:sldMk cId="556625493" sldId="288"/>
        </pc:sldMkLst>
        <pc:spChg chg="mod">
          <ac:chgData name="Blom, Reindert" userId="S::r.blom@driestar-educatief.nl::f8bf8f0f-e93b-4984-9203-74b6bcc3f338" providerId="AD" clId="Web-{78BB8EF7-00CA-D1EE-0954-6857CEB341A3}" dt="2026-06-22T08:23:59.501" v="98"/>
          <ac:spMkLst>
            <pc:docMk/>
            <pc:sldMk cId="556625493" sldId="288"/>
            <ac:spMk id="2" creationId="{6F3670E8-9D13-47E5-1F83-F34548421E31}"/>
          </ac:spMkLst>
        </pc:spChg>
        <pc:spChg chg="mod">
          <ac:chgData name="Blom, Reindert" userId="S::r.blom@driestar-educatief.nl::f8bf8f0f-e93b-4984-9203-74b6bcc3f338" providerId="AD" clId="Web-{78BB8EF7-00CA-D1EE-0954-6857CEB341A3}" dt="2026-06-22T08:23:59.516" v="99"/>
          <ac:spMkLst>
            <pc:docMk/>
            <pc:sldMk cId="556625493" sldId="288"/>
            <ac:spMk id="3" creationId="{AA72CA60-6430-4D99-5584-44A3F7C701B1}"/>
          </ac:spMkLst>
        </pc:spChg>
      </pc:sldChg>
      <pc:sldChg chg="modSp">
        <pc:chgData name="Blom, Reindert" userId="S::r.blom@driestar-educatief.nl::f8bf8f0f-e93b-4984-9203-74b6bcc3f338" providerId="AD" clId="Web-{78BB8EF7-00CA-D1EE-0954-6857CEB341A3}" dt="2026-06-22T08:25:25.175" v="128"/>
        <pc:sldMkLst>
          <pc:docMk/>
          <pc:sldMk cId="446736106" sldId="289"/>
        </pc:sldMkLst>
        <pc:spChg chg="mod">
          <ac:chgData name="Blom, Reindert" userId="S::r.blom@driestar-educatief.nl::f8bf8f0f-e93b-4984-9203-74b6bcc3f338" providerId="AD" clId="Web-{78BB8EF7-00CA-D1EE-0954-6857CEB341A3}" dt="2026-06-22T08:25:25.143" v="127"/>
          <ac:spMkLst>
            <pc:docMk/>
            <pc:sldMk cId="446736106" sldId="289"/>
            <ac:spMk id="2" creationId="{5A59D45C-574F-E17F-C7BE-CF6EB7B8611C}"/>
          </ac:spMkLst>
        </pc:spChg>
        <pc:spChg chg="mod">
          <ac:chgData name="Blom, Reindert" userId="S::r.blom@driestar-educatief.nl::f8bf8f0f-e93b-4984-9203-74b6bcc3f338" providerId="AD" clId="Web-{78BB8EF7-00CA-D1EE-0954-6857CEB341A3}" dt="2026-06-22T08:25:25.175" v="128"/>
          <ac:spMkLst>
            <pc:docMk/>
            <pc:sldMk cId="446736106" sldId="289"/>
            <ac:spMk id="3" creationId="{E8819E62-BD85-A7DE-9D03-B24DBB68267F}"/>
          </ac:spMkLst>
        </pc:spChg>
      </pc:sldChg>
      <pc:sldChg chg="modSp">
        <pc:chgData name="Blom, Reindert" userId="S::r.blom@driestar-educatief.nl::f8bf8f0f-e93b-4984-9203-74b6bcc3f338" providerId="AD" clId="Web-{78BB8EF7-00CA-D1EE-0954-6857CEB341A3}" dt="2026-06-22T08:25:53.191" v="140"/>
        <pc:sldMkLst>
          <pc:docMk/>
          <pc:sldMk cId="968038289" sldId="290"/>
        </pc:sldMkLst>
        <pc:spChg chg="mod">
          <ac:chgData name="Blom, Reindert" userId="S::r.blom@driestar-educatief.nl::f8bf8f0f-e93b-4984-9203-74b6bcc3f338" providerId="AD" clId="Web-{78BB8EF7-00CA-D1EE-0954-6857CEB341A3}" dt="2026-06-22T08:25:53.019" v="139"/>
          <ac:spMkLst>
            <pc:docMk/>
            <pc:sldMk cId="968038289" sldId="290"/>
            <ac:spMk id="2" creationId="{D169E6BC-5551-2B64-CF17-5916C054C40A}"/>
          </ac:spMkLst>
        </pc:spChg>
        <pc:spChg chg="mod">
          <ac:chgData name="Blom, Reindert" userId="S::r.blom@driestar-educatief.nl::f8bf8f0f-e93b-4984-9203-74b6bcc3f338" providerId="AD" clId="Web-{78BB8EF7-00CA-D1EE-0954-6857CEB341A3}" dt="2026-06-22T08:25:53.191" v="140"/>
          <ac:spMkLst>
            <pc:docMk/>
            <pc:sldMk cId="968038289" sldId="290"/>
            <ac:spMk id="3" creationId="{DC566828-0D9F-4770-65A5-FFD1F7CE4936}"/>
          </ac:spMkLst>
        </pc:spChg>
      </pc:sldChg>
      <pc:sldChg chg="modSp">
        <pc:chgData name="Blom, Reindert" userId="S::r.blom@driestar-educatief.nl::f8bf8f0f-e93b-4984-9203-74b6bcc3f338" providerId="AD" clId="Web-{78BB8EF7-00CA-D1EE-0954-6857CEB341A3}" dt="2026-06-22T08:25:43.566" v="136"/>
        <pc:sldMkLst>
          <pc:docMk/>
          <pc:sldMk cId="2675846599" sldId="291"/>
        </pc:sldMkLst>
        <pc:spChg chg="mod">
          <ac:chgData name="Blom, Reindert" userId="S::r.blom@driestar-educatief.nl::f8bf8f0f-e93b-4984-9203-74b6bcc3f338" providerId="AD" clId="Web-{78BB8EF7-00CA-D1EE-0954-6857CEB341A3}" dt="2026-06-22T08:25:43.534" v="135"/>
          <ac:spMkLst>
            <pc:docMk/>
            <pc:sldMk cId="2675846599" sldId="291"/>
            <ac:spMk id="2" creationId="{77766D7F-CC2B-A0F4-8183-6861D72F21F4}"/>
          </ac:spMkLst>
        </pc:spChg>
        <pc:spChg chg="mod">
          <ac:chgData name="Blom, Reindert" userId="S::r.blom@driestar-educatief.nl::f8bf8f0f-e93b-4984-9203-74b6bcc3f338" providerId="AD" clId="Web-{78BB8EF7-00CA-D1EE-0954-6857CEB341A3}" dt="2026-06-22T08:25:43.566" v="136"/>
          <ac:spMkLst>
            <pc:docMk/>
            <pc:sldMk cId="2675846599" sldId="291"/>
            <ac:spMk id="3" creationId="{698D0C62-D5EB-ACF5-741C-34275C8765F2}"/>
          </ac:spMkLst>
        </pc:spChg>
      </pc:sldChg>
      <pc:sldChg chg="modSp">
        <pc:chgData name="Blom, Reindert" userId="S::r.blom@driestar-educatief.nl::f8bf8f0f-e93b-4984-9203-74b6bcc3f338" providerId="AD" clId="Web-{78BB8EF7-00CA-D1EE-0954-6857CEB341A3}" dt="2026-06-22T08:24:24.563" v="108" actId="14100"/>
        <pc:sldMkLst>
          <pc:docMk/>
          <pc:sldMk cId="3225971447" sldId="292"/>
        </pc:sldMkLst>
        <pc:spChg chg="mod">
          <ac:chgData name="Blom, Reindert" userId="S::r.blom@driestar-educatief.nl::f8bf8f0f-e93b-4984-9203-74b6bcc3f338" providerId="AD" clId="Web-{78BB8EF7-00CA-D1EE-0954-6857CEB341A3}" dt="2026-06-22T08:24:24.563" v="108" actId="14100"/>
          <ac:spMkLst>
            <pc:docMk/>
            <pc:sldMk cId="3225971447" sldId="292"/>
            <ac:spMk id="2" creationId="{819B57C8-D4FD-BCEF-CAC7-4ABA6E2FB1CB}"/>
          </ac:spMkLst>
        </pc:spChg>
        <pc:spChg chg="mod">
          <ac:chgData name="Blom, Reindert" userId="S::r.blom@driestar-educatief.nl::f8bf8f0f-e93b-4984-9203-74b6bcc3f338" providerId="AD" clId="Web-{78BB8EF7-00CA-D1EE-0954-6857CEB341A3}" dt="2026-06-22T08:24:15.782" v="105"/>
          <ac:spMkLst>
            <pc:docMk/>
            <pc:sldMk cId="3225971447" sldId="292"/>
            <ac:spMk id="3" creationId="{CD53864D-7DE0-5A61-9CCB-09FADDC0CB3C}"/>
          </ac:spMkLst>
        </pc:spChg>
      </pc:sldChg>
      <pc:sldChg chg="modSp">
        <pc:chgData name="Blom, Reindert" userId="S::r.blom@driestar-educatief.nl::f8bf8f0f-e93b-4984-9203-74b6bcc3f338" providerId="AD" clId="Web-{78BB8EF7-00CA-D1EE-0954-6857CEB341A3}" dt="2026-06-22T08:23:42.515" v="91"/>
        <pc:sldMkLst>
          <pc:docMk/>
          <pc:sldMk cId="1932397006" sldId="293"/>
        </pc:sldMkLst>
        <pc:spChg chg="mod">
          <ac:chgData name="Blom, Reindert" userId="S::r.blom@driestar-educatief.nl::f8bf8f0f-e93b-4984-9203-74b6bcc3f338" providerId="AD" clId="Web-{78BB8EF7-00CA-D1EE-0954-6857CEB341A3}" dt="2026-06-22T08:23:42.469" v="90"/>
          <ac:spMkLst>
            <pc:docMk/>
            <pc:sldMk cId="1932397006" sldId="293"/>
            <ac:spMk id="2" creationId="{D444506E-0D2F-3D3C-860E-A771C0861457}"/>
          </ac:spMkLst>
        </pc:spChg>
        <pc:spChg chg="mod">
          <ac:chgData name="Blom, Reindert" userId="S::r.blom@driestar-educatief.nl::f8bf8f0f-e93b-4984-9203-74b6bcc3f338" providerId="AD" clId="Web-{78BB8EF7-00CA-D1EE-0954-6857CEB341A3}" dt="2026-06-22T08:23:42.515" v="91"/>
          <ac:spMkLst>
            <pc:docMk/>
            <pc:sldMk cId="1932397006" sldId="293"/>
            <ac:spMk id="3" creationId="{B900F7B5-E112-3D06-F985-785BC08CB2B9}"/>
          </ac:spMkLst>
        </pc:spChg>
      </pc:sldChg>
      <pc:sldChg chg="modSp">
        <pc:chgData name="Blom, Reindert" userId="S::r.blom@driestar-educatief.nl::f8bf8f0f-e93b-4984-9203-74b6bcc3f338" providerId="AD" clId="Web-{78BB8EF7-00CA-D1EE-0954-6857CEB341A3}" dt="2026-06-22T08:25:12.831" v="124"/>
        <pc:sldMkLst>
          <pc:docMk/>
          <pc:sldMk cId="345831446" sldId="295"/>
        </pc:sldMkLst>
        <pc:spChg chg="mod">
          <ac:chgData name="Blom, Reindert" userId="S::r.blom@driestar-educatief.nl::f8bf8f0f-e93b-4984-9203-74b6bcc3f338" providerId="AD" clId="Web-{78BB8EF7-00CA-D1EE-0954-6857CEB341A3}" dt="2026-06-22T08:25:12.799" v="123"/>
          <ac:spMkLst>
            <pc:docMk/>
            <pc:sldMk cId="345831446" sldId="295"/>
            <ac:spMk id="2" creationId="{A717D37B-0567-A81A-AF0C-03D30A7FE01B}"/>
          </ac:spMkLst>
        </pc:spChg>
        <pc:spChg chg="mod">
          <ac:chgData name="Blom, Reindert" userId="S::r.blom@driestar-educatief.nl::f8bf8f0f-e93b-4984-9203-74b6bcc3f338" providerId="AD" clId="Web-{78BB8EF7-00CA-D1EE-0954-6857CEB341A3}" dt="2026-06-22T08:25:12.831" v="124"/>
          <ac:spMkLst>
            <pc:docMk/>
            <pc:sldMk cId="345831446" sldId="295"/>
            <ac:spMk id="3" creationId="{7C857CD4-C873-839D-C8EF-386E561F223E}"/>
          </ac:spMkLst>
        </pc:spChg>
      </pc:sldChg>
    </pc:docChg>
  </pc:docChgLst>
  <pc:docChgLst>
    <pc:chgData name="Blom, Reindert" userId="S::r.blom@driestar-educatief.nl::f8bf8f0f-e93b-4984-9203-74b6bcc3f338" providerId="AD" clId="Web-{17698821-A8AE-A9AF-F378-869191D995DB}"/>
    <pc:docChg chg="modSld">
      <pc:chgData name="Blom, Reindert" userId="S::r.blom@driestar-educatief.nl::f8bf8f0f-e93b-4984-9203-74b6bcc3f338" providerId="AD" clId="Web-{17698821-A8AE-A9AF-F378-869191D995DB}" dt="2026-06-22T08:14:45.055" v="9"/>
      <pc:docMkLst>
        <pc:docMk/>
      </pc:docMkLst>
      <pc:sldChg chg="modSp">
        <pc:chgData name="Blom, Reindert" userId="S::r.blom@driestar-educatief.nl::f8bf8f0f-e93b-4984-9203-74b6bcc3f338" providerId="AD" clId="Web-{17698821-A8AE-A9AF-F378-869191D995DB}" dt="2026-06-22T08:03:28.678" v="3"/>
        <pc:sldMkLst>
          <pc:docMk/>
          <pc:sldMk cId="4163557874" sldId="258"/>
        </pc:sldMkLst>
        <pc:spChg chg="mod">
          <ac:chgData name="Blom, Reindert" userId="S::r.blom@driestar-educatief.nl::f8bf8f0f-e93b-4984-9203-74b6bcc3f338" providerId="AD" clId="Web-{17698821-A8AE-A9AF-F378-869191D995DB}" dt="2026-06-22T08:03:28.662" v="2"/>
          <ac:spMkLst>
            <pc:docMk/>
            <pc:sldMk cId="4163557874" sldId="258"/>
            <ac:spMk id="2" creationId="{7A4F5ECB-17EF-D3DE-F405-7A895E180E36}"/>
          </ac:spMkLst>
        </pc:spChg>
        <pc:spChg chg="mod">
          <ac:chgData name="Blom, Reindert" userId="S::r.blom@driestar-educatief.nl::f8bf8f0f-e93b-4984-9203-74b6bcc3f338" providerId="AD" clId="Web-{17698821-A8AE-A9AF-F378-869191D995DB}" dt="2026-06-22T08:03:28.678" v="3"/>
          <ac:spMkLst>
            <pc:docMk/>
            <pc:sldMk cId="4163557874" sldId="258"/>
            <ac:spMk id="3" creationId="{C7AFFC25-69E7-AD34-A113-858F78391D7B}"/>
          </ac:spMkLst>
        </pc:spChg>
      </pc:sldChg>
      <pc:sldChg chg="modSp">
        <pc:chgData name="Blom, Reindert" userId="S::r.blom@driestar-educatief.nl::f8bf8f0f-e93b-4984-9203-74b6bcc3f338" providerId="AD" clId="Web-{17698821-A8AE-A9AF-F378-869191D995DB}" dt="2026-06-22T08:14:39.523" v="7" actId="20577"/>
        <pc:sldMkLst>
          <pc:docMk/>
          <pc:sldMk cId="2978925281" sldId="264"/>
        </pc:sldMkLst>
        <pc:spChg chg="mod">
          <ac:chgData name="Blom, Reindert" userId="S::r.blom@driestar-educatief.nl::f8bf8f0f-e93b-4984-9203-74b6bcc3f338" providerId="AD" clId="Web-{17698821-A8AE-A9AF-F378-869191D995DB}" dt="2026-06-22T08:14:34.320" v="4"/>
          <ac:spMkLst>
            <pc:docMk/>
            <pc:sldMk cId="2978925281" sldId="264"/>
            <ac:spMk id="2" creationId="{C324B77C-6847-698F-8F75-B697C18A2255}"/>
          </ac:spMkLst>
        </pc:spChg>
        <pc:spChg chg="mod">
          <ac:chgData name="Blom, Reindert" userId="S::r.blom@driestar-educatief.nl::f8bf8f0f-e93b-4984-9203-74b6bcc3f338" providerId="AD" clId="Web-{17698821-A8AE-A9AF-F378-869191D995DB}" dt="2026-06-22T08:14:39.523" v="7" actId="20577"/>
          <ac:spMkLst>
            <pc:docMk/>
            <pc:sldMk cId="2978925281" sldId="264"/>
            <ac:spMk id="3" creationId="{5AFE0275-5055-D012-6C30-88D143345111}"/>
          </ac:spMkLst>
        </pc:spChg>
      </pc:sldChg>
      <pc:sldChg chg="modSp">
        <pc:chgData name="Blom, Reindert" userId="S::r.blom@driestar-educatief.nl::f8bf8f0f-e93b-4984-9203-74b6bcc3f338" providerId="AD" clId="Web-{17698821-A8AE-A9AF-F378-869191D995DB}" dt="2026-06-22T08:14:45.055" v="9"/>
        <pc:sldMkLst>
          <pc:docMk/>
          <pc:sldMk cId="761553113" sldId="281"/>
        </pc:sldMkLst>
        <pc:spChg chg="mod">
          <ac:chgData name="Blom, Reindert" userId="S::r.blom@driestar-educatief.nl::f8bf8f0f-e93b-4984-9203-74b6bcc3f338" providerId="AD" clId="Web-{17698821-A8AE-A9AF-F378-869191D995DB}" dt="2026-06-22T08:14:45.008" v="8"/>
          <ac:spMkLst>
            <pc:docMk/>
            <pc:sldMk cId="761553113" sldId="281"/>
            <ac:spMk id="2" creationId="{57B8C8CC-C172-4993-1F2C-332C9AB783DF}"/>
          </ac:spMkLst>
        </pc:spChg>
        <pc:spChg chg="mod">
          <ac:chgData name="Blom, Reindert" userId="S::r.blom@driestar-educatief.nl::f8bf8f0f-e93b-4984-9203-74b6bcc3f338" providerId="AD" clId="Web-{17698821-A8AE-A9AF-F378-869191D995DB}" dt="2026-06-22T08:14:45.055" v="9"/>
          <ac:spMkLst>
            <pc:docMk/>
            <pc:sldMk cId="761553113" sldId="281"/>
            <ac:spMk id="3" creationId="{08AA789C-4421-4390-45C7-3666BE0430E0}"/>
          </ac:spMkLst>
        </pc:spChg>
      </pc:sldChg>
      <pc:sldChg chg="modSp">
        <pc:chgData name="Blom, Reindert" userId="S::r.blom@driestar-educatief.nl::f8bf8f0f-e93b-4984-9203-74b6bcc3f338" providerId="AD" clId="Web-{17698821-A8AE-A9AF-F378-869191D995DB}" dt="2026-06-22T08:03:19.146" v="1"/>
        <pc:sldMkLst>
          <pc:docMk/>
          <pc:sldMk cId="1856947977" sldId="294"/>
        </pc:sldMkLst>
        <pc:spChg chg="mod">
          <ac:chgData name="Blom, Reindert" userId="S::r.blom@driestar-educatief.nl::f8bf8f0f-e93b-4984-9203-74b6bcc3f338" providerId="AD" clId="Web-{17698821-A8AE-A9AF-F378-869191D995DB}" dt="2026-06-22T08:03:19.114" v="0"/>
          <ac:spMkLst>
            <pc:docMk/>
            <pc:sldMk cId="1856947977" sldId="294"/>
            <ac:spMk id="2" creationId="{782874A3-EFF4-6225-8CE2-6CF6BD16DD8A}"/>
          </ac:spMkLst>
        </pc:spChg>
        <pc:spChg chg="mod">
          <ac:chgData name="Blom, Reindert" userId="S::r.blom@driestar-educatief.nl::f8bf8f0f-e93b-4984-9203-74b6bcc3f338" providerId="AD" clId="Web-{17698821-A8AE-A9AF-F378-869191D995DB}" dt="2026-06-22T08:03:19.146" v="1"/>
          <ac:spMkLst>
            <pc:docMk/>
            <pc:sldMk cId="1856947977" sldId="294"/>
            <ac:spMk id="3" creationId="{B9651DAE-909E-0D34-365F-EEDBFC7A782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B47D04-5AE5-47A5-959D-70559992BA1B}" type="datetimeFigureOut">
              <a:rPr lang="nl-NL" smtClean="0"/>
              <a:t>22-6-2026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609C40-554F-4EDA-8E65-8D5FA0FD35F8}" type="slidenum">
              <a:rPr lang="nl-NL" smtClean="0"/>
              <a:t>‹#›</a:t>
            </a:fld>
            <a:endParaRPr lang="nl-NL"/>
          </a:p>
        </p:txBody>
      </p:sp>
    </p:spTree>
    <p:extLst>
      <p:ext uri="{BB962C8B-B14F-4D97-AF65-F5344CB8AC3E}">
        <p14:creationId xmlns:p14="http://schemas.microsoft.com/office/powerpoint/2010/main" val="1153682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indent="-228600">
              <a:buAutoNum type="arabicPeriod"/>
            </a:pPr>
            <a:r>
              <a:rPr lang="nl-NL"/>
              <a:t>Leg het woord samenleving uit.</a:t>
            </a:r>
          </a:p>
          <a:p>
            <a:pPr marL="228600" indent="-228600">
              <a:buAutoNum type="arabicPeriod"/>
            </a:pPr>
            <a:r>
              <a:rPr lang="nl-NL"/>
              <a:t>Laat leerlingen wat dingen noem die bij een samenleving horen</a:t>
            </a:r>
          </a:p>
          <a:p>
            <a:pPr marL="228600" indent="-228600">
              <a:buAutoNum type="arabicPeriod"/>
            </a:pPr>
            <a:r>
              <a:rPr lang="nl-NL"/>
              <a:t>Laat de 5 punten zien en bespreek deze even kort. Deze gaan ze gebruiken in de startopdracht</a:t>
            </a:r>
          </a:p>
        </p:txBody>
      </p:sp>
      <p:sp>
        <p:nvSpPr>
          <p:cNvPr id="4" name="Tijdelijke aanduiding voor dianummer 3"/>
          <p:cNvSpPr>
            <a:spLocks noGrp="1"/>
          </p:cNvSpPr>
          <p:nvPr>
            <p:ph type="sldNum" sz="quarter" idx="5"/>
          </p:nvPr>
        </p:nvSpPr>
        <p:spPr/>
        <p:txBody>
          <a:bodyPr/>
          <a:lstStyle/>
          <a:p>
            <a:fld id="{6D609C40-554F-4EDA-8E65-8D5FA0FD35F8}" type="slidenum">
              <a:rPr lang="nl-NL" smtClean="0"/>
              <a:t>4</a:t>
            </a:fld>
            <a:endParaRPr lang="nl-NL"/>
          </a:p>
        </p:txBody>
      </p:sp>
    </p:spTree>
    <p:extLst>
      <p:ext uri="{BB962C8B-B14F-4D97-AF65-F5344CB8AC3E}">
        <p14:creationId xmlns:p14="http://schemas.microsoft.com/office/powerpoint/2010/main" val="889642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Print per tweetal een werkblad uit, geef ze maximaal 7 minuten</a:t>
            </a:r>
          </a:p>
        </p:txBody>
      </p:sp>
      <p:sp>
        <p:nvSpPr>
          <p:cNvPr id="4" name="Tijdelijke aanduiding voor dianummer 3"/>
          <p:cNvSpPr>
            <a:spLocks noGrp="1"/>
          </p:cNvSpPr>
          <p:nvPr>
            <p:ph type="sldNum" sz="quarter" idx="5"/>
          </p:nvPr>
        </p:nvSpPr>
        <p:spPr/>
        <p:txBody>
          <a:bodyPr/>
          <a:lstStyle/>
          <a:p>
            <a:fld id="{6D609C40-554F-4EDA-8E65-8D5FA0FD35F8}" type="slidenum">
              <a:rPr lang="nl-NL" smtClean="0"/>
              <a:t>5</a:t>
            </a:fld>
            <a:endParaRPr lang="nl-NL"/>
          </a:p>
        </p:txBody>
      </p:sp>
    </p:spTree>
    <p:extLst>
      <p:ext uri="{BB962C8B-B14F-4D97-AF65-F5344CB8AC3E}">
        <p14:creationId xmlns:p14="http://schemas.microsoft.com/office/powerpoint/2010/main" val="1343428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AA1CE-12EA-5D6B-5FF2-FB5457AF50C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386EFEB-17C5-D9AA-46E9-4C26D7554BA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EF2C7A1-4613-966B-9FD0-131158459F1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Terugblik: Bespreek de stellingen. Houd het tempo hoog</a:t>
            </a:r>
            <a:br>
              <a:rPr lang="nl-NL"/>
            </a:br>
            <a:r>
              <a:rPr lang="nl-NL"/>
              <a:t> Laat leerlingen </a:t>
            </a:r>
            <a:r>
              <a:rPr lang="nl-NL" b="1"/>
              <a:t>laten zien </a:t>
            </a:r>
            <a:r>
              <a:rPr lang="nl-NL" b="0"/>
              <a:t>(staan of handopsteken) wat hun keuze was</a:t>
            </a:r>
            <a:br>
              <a:rPr lang="nl-NL"/>
            </a:br>
            <a:r>
              <a:rPr lang="nl-NL"/>
              <a:t>Vraag per stelling door aan  1-2 leerlingen: </a:t>
            </a:r>
            <a:r>
              <a:rPr lang="nl-NL" i="1"/>
              <a:t>waarom wel/niet?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i="1">
                <a:sym typeface="Wingdings" panose="05000000000000000000" pitchFamily="2" charset="2"/>
              </a:rPr>
              <a:t> Vaak is de achtergrond van de leerling bepalend voor zijn/haar keuze. Dit is leerzaam voor de andere leerlingen</a:t>
            </a:r>
            <a:endParaRPr lang="nl-NL"/>
          </a:p>
          <a:p>
            <a:endParaRPr lang="nl-NL"/>
          </a:p>
        </p:txBody>
      </p:sp>
      <p:sp>
        <p:nvSpPr>
          <p:cNvPr id="4" name="Tijdelijke aanduiding voor dianummer 3">
            <a:extLst>
              <a:ext uri="{FF2B5EF4-FFF2-40B4-BE49-F238E27FC236}">
                <a16:creationId xmlns:a16="http://schemas.microsoft.com/office/drawing/2014/main" id="{9F1DFBB3-2389-15D0-2015-9B4378C92007}"/>
              </a:ext>
            </a:extLst>
          </p:cNvPr>
          <p:cNvSpPr>
            <a:spLocks noGrp="1"/>
          </p:cNvSpPr>
          <p:nvPr>
            <p:ph type="sldNum" sz="quarter" idx="5"/>
          </p:nvPr>
        </p:nvSpPr>
        <p:spPr/>
        <p:txBody>
          <a:bodyPr/>
          <a:lstStyle/>
          <a:p>
            <a:fld id="{6D609C40-554F-4EDA-8E65-8D5FA0FD35F8}" type="slidenum">
              <a:rPr lang="nl-NL" smtClean="0"/>
              <a:t>6</a:t>
            </a:fld>
            <a:endParaRPr lang="nl-NL"/>
          </a:p>
        </p:txBody>
      </p:sp>
    </p:spTree>
    <p:extLst>
      <p:ext uri="{BB962C8B-B14F-4D97-AF65-F5344CB8AC3E}">
        <p14:creationId xmlns:p14="http://schemas.microsoft.com/office/powerpoint/2010/main" val="776211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D5FCA-95F2-732F-8EC7-C0E479E96C7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56A9153-9DC8-9A26-F38B-B5CA211B414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E3807CF-641D-1294-1A29-D577C9740E5D}"/>
              </a:ext>
            </a:extLst>
          </p:cNvPr>
          <p:cNvSpPr>
            <a:spLocks noGrp="1"/>
          </p:cNvSpPr>
          <p:nvPr>
            <p:ph type="body" idx="1"/>
          </p:nvPr>
        </p:nvSpPr>
        <p:spPr/>
        <p:txBody>
          <a:bodyPr/>
          <a:lstStyle/>
          <a:p>
            <a:r>
              <a:rPr lang="nl-NL"/>
              <a:t>Terugblik Bespreek deze Bijbelgedeelten.</a:t>
            </a:r>
            <a:br>
              <a:rPr lang="nl-NL"/>
            </a:br>
            <a:br>
              <a:rPr lang="nl-NL"/>
            </a:br>
            <a:r>
              <a:rPr lang="nl-NL"/>
              <a:t>Mooie samenvatting/conclusie. De Bijbel combineert verantwoordelijkheid en zorg voor de armen. Zie bv. </a:t>
            </a:r>
            <a:r>
              <a:rPr lang="nl-NL" b="1"/>
              <a:t>Efeziërs 4:28 </a:t>
            </a:r>
            <a:r>
              <a:rPr lang="nl-NL" i="1"/>
              <a:t>“Werk… om iets te kunnen delen met wie het nodig heeft.”</a:t>
            </a:r>
            <a:br>
              <a:rPr lang="nl-NL"/>
            </a:br>
            <a:r>
              <a:rPr lang="nl-NL"/>
              <a:t>→ Werken én delen !!</a:t>
            </a:r>
          </a:p>
        </p:txBody>
      </p:sp>
      <p:sp>
        <p:nvSpPr>
          <p:cNvPr id="4" name="Tijdelijke aanduiding voor dianummer 3">
            <a:extLst>
              <a:ext uri="{FF2B5EF4-FFF2-40B4-BE49-F238E27FC236}">
                <a16:creationId xmlns:a16="http://schemas.microsoft.com/office/drawing/2014/main" id="{49A89F24-78AC-8C8E-99B7-250942D13CB7}"/>
              </a:ext>
            </a:extLst>
          </p:cNvPr>
          <p:cNvSpPr>
            <a:spLocks noGrp="1"/>
          </p:cNvSpPr>
          <p:nvPr>
            <p:ph type="sldNum" sz="quarter" idx="5"/>
          </p:nvPr>
        </p:nvSpPr>
        <p:spPr/>
        <p:txBody>
          <a:bodyPr/>
          <a:lstStyle/>
          <a:p>
            <a:fld id="{6D609C40-554F-4EDA-8E65-8D5FA0FD35F8}" type="slidenum">
              <a:rPr lang="nl-NL" smtClean="0"/>
              <a:t>7</a:t>
            </a:fld>
            <a:endParaRPr lang="nl-NL"/>
          </a:p>
        </p:txBody>
      </p:sp>
    </p:spTree>
    <p:extLst>
      <p:ext uri="{BB962C8B-B14F-4D97-AF65-F5344CB8AC3E}">
        <p14:creationId xmlns:p14="http://schemas.microsoft.com/office/powerpoint/2010/main" val="504535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2E20C-7006-D539-B005-A6D29211825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C3314EA-9FED-BECB-2962-03F246BE668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880EB87-8B9A-853F-3B9C-5322E589E3BE}"/>
              </a:ext>
            </a:extLst>
          </p:cNvPr>
          <p:cNvSpPr>
            <a:spLocks noGrp="1"/>
          </p:cNvSpPr>
          <p:nvPr>
            <p:ph type="body" idx="1"/>
          </p:nvPr>
        </p:nvSpPr>
        <p:spPr/>
        <p:txBody>
          <a:bodyPr/>
          <a:lstStyle/>
          <a:p>
            <a:r>
              <a:rPr lang="nl-NL"/>
              <a:t>Terugblik: bespreek de combinaties, opstapje naar de uitleg van sociale zekerheid</a:t>
            </a:r>
          </a:p>
        </p:txBody>
      </p:sp>
      <p:sp>
        <p:nvSpPr>
          <p:cNvPr id="4" name="Tijdelijke aanduiding voor dianummer 3">
            <a:extLst>
              <a:ext uri="{FF2B5EF4-FFF2-40B4-BE49-F238E27FC236}">
                <a16:creationId xmlns:a16="http://schemas.microsoft.com/office/drawing/2014/main" id="{18E2EC15-474B-87FE-0F74-2FB8711C68C7}"/>
              </a:ext>
            </a:extLst>
          </p:cNvPr>
          <p:cNvSpPr>
            <a:spLocks noGrp="1"/>
          </p:cNvSpPr>
          <p:nvPr>
            <p:ph type="sldNum" sz="quarter" idx="5"/>
          </p:nvPr>
        </p:nvSpPr>
        <p:spPr/>
        <p:txBody>
          <a:bodyPr/>
          <a:lstStyle/>
          <a:p>
            <a:fld id="{6D609C40-554F-4EDA-8E65-8D5FA0FD35F8}" type="slidenum">
              <a:rPr lang="nl-NL" smtClean="0"/>
              <a:t>8</a:t>
            </a:fld>
            <a:endParaRPr lang="nl-NL"/>
          </a:p>
        </p:txBody>
      </p:sp>
    </p:spTree>
    <p:extLst>
      <p:ext uri="{BB962C8B-B14F-4D97-AF65-F5344CB8AC3E}">
        <p14:creationId xmlns:p14="http://schemas.microsoft.com/office/powerpoint/2010/main" val="2246536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Dit is de basis</a:t>
            </a:r>
          </a:p>
        </p:txBody>
      </p:sp>
      <p:sp>
        <p:nvSpPr>
          <p:cNvPr id="4" name="Tijdelijke aanduiding voor dianummer 3"/>
          <p:cNvSpPr>
            <a:spLocks noGrp="1"/>
          </p:cNvSpPr>
          <p:nvPr>
            <p:ph type="sldNum" sz="quarter" idx="5"/>
          </p:nvPr>
        </p:nvSpPr>
        <p:spPr/>
        <p:txBody>
          <a:bodyPr/>
          <a:lstStyle/>
          <a:p>
            <a:fld id="{6D609C40-554F-4EDA-8E65-8D5FA0FD35F8}" type="slidenum">
              <a:rPr lang="nl-NL" smtClean="0"/>
              <a:t>9</a:t>
            </a:fld>
            <a:endParaRPr lang="nl-NL"/>
          </a:p>
        </p:txBody>
      </p:sp>
    </p:spTree>
    <p:extLst>
      <p:ext uri="{BB962C8B-B14F-4D97-AF65-F5344CB8AC3E}">
        <p14:creationId xmlns:p14="http://schemas.microsoft.com/office/powerpoint/2010/main" val="336735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Als aanvulling of in plaats van de uitleg kan ook deze video bekeken worden</a:t>
            </a:r>
          </a:p>
        </p:txBody>
      </p:sp>
      <p:sp>
        <p:nvSpPr>
          <p:cNvPr id="4" name="Tijdelijke aanduiding voor dianummer 3"/>
          <p:cNvSpPr>
            <a:spLocks noGrp="1"/>
          </p:cNvSpPr>
          <p:nvPr>
            <p:ph type="sldNum" sz="quarter" idx="5"/>
          </p:nvPr>
        </p:nvSpPr>
        <p:spPr/>
        <p:txBody>
          <a:bodyPr/>
          <a:lstStyle/>
          <a:p>
            <a:fld id="{6D609C40-554F-4EDA-8E65-8D5FA0FD35F8}" type="slidenum">
              <a:rPr lang="nl-NL" smtClean="0"/>
              <a:t>13</a:t>
            </a:fld>
            <a:endParaRPr lang="nl-NL"/>
          </a:p>
        </p:txBody>
      </p:sp>
    </p:spTree>
    <p:extLst>
      <p:ext uri="{BB962C8B-B14F-4D97-AF65-F5344CB8AC3E}">
        <p14:creationId xmlns:p14="http://schemas.microsoft.com/office/powerpoint/2010/main" val="938733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Gebruik eerder gebruikte startopdracht voor punt 1 en 2</a:t>
            </a:r>
          </a:p>
          <a:p>
            <a:r>
              <a:rPr lang="nl-NL"/>
              <a:t>Voor punt 3: het “Onze Vader” en ook de eerder genoemde tekst </a:t>
            </a:r>
            <a:r>
              <a:rPr lang="nl-NL" err="1"/>
              <a:t>Efeze</a:t>
            </a:r>
            <a:r>
              <a:rPr lang="nl-NL"/>
              <a:t> 4:28</a:t>
            </a:r>
          </a:p>
          <a:p>
            <a:br>
              <a:rPr lang="nl-NL"/>
            </a:br>
            <a:r>
              <a:rPr lang="nl-NL"/>
              <a:t>In de Bijbel niet over recht op inkomen, maar plicht tot delen</a:t>
            </a:r>
          </a:p>
        </p:txBody>
      </p:sp>
      <p:sp>
        <p:nvSpPr>
          <p:cNvPr id="4" name="Tijdelijke aanduiding voor dianummer 3"/>
          <p:cNvSpPr>
            <a:spLocks noGrp="1"/>
          </p:cNvSpPr>
          <p:nvPr>
            <p:ph type="sldNum" sz="quarter" idx="5"/>
          </p:nvPr>
        </p:nvSpPr>
        <p:spPr/>
        <p:txBody>
          <a:bodyPr/>
          <a:lstStyle/>
          <a:p>
            <a:fld id="{6D609C40-554F-4EDA-8E65-8D5FA0FD35F8}" type="slidenum">
              <a:rPr lang="nl-NL" smtClean="0"/>
              <a:t>14</a:t>
            </a:fld>
            <a:endParaRPr lang="nl-NL"/>
          </a:p>
        </p:txBody>
      </p:sp>
    </p:spTree>
    <p:extLst>
      <p:ext uri="{BB962C8B-B14F-4D97-AF65-F5344CB8AC3E}">
        <p14:creationId xmlns:p14="http://schemas.microsoft.com/office/powerpoint/2010/main" val="2938928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Zorg dat de kaartjes geprint zijn en gesneden/geknipt</a:t>
            </a:r>
            <a:br>
              <a:rPr lang="nl-NL"/>
            </a:br>
            <a:r>
              <a:rPr lang="nl-NL"/>
              <a:t>geef ze ongeveer 7 minuten</a:t>
            </a:r>
          </a:p>
          <a:p>
            <a:r>
              <a:rPr lang="nl-NL"/>
              <a:t>Bespreek kort de juiste combinaties</a:t>
            </a:r>
          </a:p>
        </p:txBody>
      </p:sp>
      <p:sp>
        <p:nvSpPr>
          <p:cNvPr id="4" name="Tijdelijke aanduiding voor dianummer 3"/>
          <p:cNvSpPr>
            <a:spLocks noGrp="1"/>
          </p:cNvSpPr>
          <p:nvPr>
            <p:ph type="sldNum" sz="quarter" idx="5"/>
          </p:nvPr>
        </p:nvSpPr>
        <p:spPr/>
        <p:txBody>
          <a:bodyPr/>
          <a:lstStyle/>
          <a:p>
            <a:fld id="{6D609C40-554F-4EDA-8E65-8D5FA0FD35F8}" type="slidenum">
              <a:rPr lang="nl-NL" smtClean="0"/>
              <a:t>19</a:t>
            </a:fld>
            <a:endParaRPr lang="nl-NL"/>
          </a:p>
        </p:txBody>
      </p:sp>
    </p:spTree>
    <p:extLst>
      <p:ext uri="{BB962C8B-B14F-4D97-AF65-F5344CB8AC3E}">
        <p14:creationId xmlns:p14="http://schemas.microsoft.com/office/powerpoint/2010/main" val="3960773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r>
              <a:rPr lang="nl-NL"/>
              <a:t>Variant: 4</a:t>
            </a:r>
            <a:r>
              <a:rPr lang="nl-NL" baseline="30000"/>
              <a:t>e</a:t>
            </a:r>
            <a:r>
              <a:rPr lang="nl-NL"/>
              <a:t> rol van observant. (woordvoerder)</a:t>
            </a:r>
            <a:br>
              <a:rPr lang="nl-NL"/>
            </a:br>
            <a:br>
              <a:rPr lang="nl-NL"/>
            </a:br>
            <a:endParaRPr lang="nl-NL"/>
          </a:p>
        </p:txBody>
      </p:sp>
      <p:sp>
        <p:nvSpPr>
          <p:cNvPr id="4" name="Tijdelijke aanduiding voor dianummer 3"/>
          <p:cNvSpPr>
            <a:spLocks noGrp="1"/>
          </p:cNvSpPr>
          <p:nvPr>
            <p:ph type="sldNum" sz="quarter" idx="5"/>
          </p:nvPr>
        </p:nvSpPr>
        <p:spPr/>
        <p:txBody>
          <a:bodyPr/>
          <a:lstStyle/>
          <a:p>
            <a:fld id="{6D609C40-554F-4EDA-8E65-8D5FA0FD35F8}" type="slidenum">
              <a:rPr lang="nl-NL" smtClean="0"/>
              <a:t>26</a:t>
            </a:fld>
            <a:endParaRPr lang="nl-NL"/>
          </a:p>
        </p:txBody>
      </p:sp>
    </p:spTree>
    <p:extLst>
      <p:ext uri="{BB962C8B-B14F-4D97-AF65-F5344CB8AC3E}">
        <p14:creationId xmlns:p14="http://schemas.microsoft.com/office/powerpoint/2010/main" val="107657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Gezamenlijke reflectie: bespreek opvallende zaken. Laat ze hun dilemma’s noemen en hun vragen stellen. Geef aan dat de leerlingen de volgende les een opdracht hierover gaan maken.</a:t>
            </a:r>
            <a:br>
              <a:rPr lang="nl-NL"/>
            </a:br>
            <a:br>
              <a:rPr lang="nl-NL"/>
            </a:br>
            <a:r>
              <a:rPr lang="nl-NL"/>
              <a:t>Geef het leerwerk op over het stelsel van sociale zekerheid uit eigen methode. Bepaal zelf of dit een </a:t>
            </a:r>
            <a:r>
              <a:rPr lang="nl-NL" err="1"/>
              <a:t>summatieve</a:t>
            </a:r>
            <a:r>
              <a:rPr lang="nl-NL"/>
              <a:t> of formatieve toets is</a:t>
            </a:r>
            <a:br>
              <a:rPr lang="nl-NL"/>
            </a:br>
            <a:br>
              <a:rPr lang="nl-NL"/>
            </a:br>
            <a:r>
              <a:rPr lang="nl-NL"/>
              <a:t>De memoblaadjes zijn nodig om de groepen te maken voor de volgende les.</a:t>
            </a:r>
            <a:br>
              <a:rPr lang="nl-NL"/>
            </a:br>
            <a:r>
              <a:rPr lang="nl-NL"/>
              <a:t>Je kunt op die manier ruimte en sturing geven aan het maken van de groepen</a:t>
            </a:r>
          </a:p>
        </p:txBody>
      </p:sp>
      <p:sp>
        <p:nvSpPr>
          <p:cNvPr id="4" name="Tijdelijke aanduiding voor dianummer 3"/>
          <p:cNvSpPr>
            <a:spLocks noGrp="1"/>
          </p:cNvSpPr>
          <p:nvPr>
            <p:ph type="sldNum" sz="quarter" idx="5"/>
          </p:nvPr>
        </p:nvSpPr>
        <p:spPr/>
        <p:txBody>
          <a:bodyPr/>
          <a:lstStyle/>
          <a:p>
            <a:fld id="{6D609C40-554F-4EDA-8E65-8D5FA0FD35F8}" type="slidenum">
              <a:rPr lang="nl-NL" smtClean="0"/>
              <a:t>27</a:t>
            </a:fld>
            <a:endParaRPr lang="nl-NL"/>
          </a:p>
        </p:txBody>
      </p:sp>
    </p:spTree>
    <p:extLst>
      <p:ext uri="{BB962C8B-B14F-4D97-AF65-F5344CB8AC3E}">
        <p14:creationId xmlns:p14="http://schemas.microsoft.com/office/powerpoint/2010/main" val="175529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D609C40-554F-4EDA-8E65-8D5FA0FD35F8}" type="slidenum">
              <a:rPr lang="nl-NL" smtClean="0"/>
              <a:t>29</a:t>
            </a:fld>
            <a:endParaRPr lang="nl-NL"/>
          </a:p>
        </p:txBody>
      </p:sp>
    </p:spTree>
    <p:extLst>
      <p:ext uri="{BB962C8B-B14F-4D97-AF65-F5344CB8AC3E}">
        <p14:creationId xmlns:p14="http://schemas.microsoft.com/office/powerpoint/2010/main" val="2676150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A0526-EECE-6BE3-CEF6-13DF5038DA1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6BBDFEB-5CD5-F62D-600C-171CA13BACD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4A9531A-B6DB-1000-FEBA-A603F161F51C}"/>
              </a:ext>
            </a:extLst>
          </p:cNvPr>
          <p:cNvSpPr>
            <a:spLocks noGrp="1"/>
          </p:cNvSpPr>
          <p:nvPr>
            <p:ph type="body" idx="1"/>
          </p:nvPr>
        </p:nvSpPr>
        <p:spPr/>
        <p:txBody>
          <a:bodyPr/>
          <a:lstStyle/>
          <a:p>
            <a:r>
              <a:rPr lang="nl-NL"/>
              <a:t>Voor formatieve toets kun je gebruik maken van eigen materiaal afhankelijk van hoe de leerstof in het boek wordt aangeboden</a:t>
            </a:r>
          </a:p>
        </p:txBody>
      </p:sp>
      <p:sp>
        <p:nvSpPr>
          <p:cNvPr id="4" name="Tijdelijke aanduiding voor dianummer 3">
            <a:extLst>
              <a:ext uri="{FF2B5EF4-FFF2-40B4-BE49-F238E27FC236}">
                <a16:creationId xmlns:a16="http://schemas.microsoft.com/office/drawing/2014/main" id="{900BCED2-C033-2B43-33EE-B12563A5AC83}"/>
              </a:ext>
            </a:extLst>
          </p:cNvPr>
          <p:cNvSpPr>
            <a:spLocks noGrp="1"/>
          </p:cNvSpPr>
          <p:nvPr>
            <p:ph type="sldNum" sz="quarter" idx="5"/>
          </p:nvPr>
        </p:nvSpPr>
        <p:spPr/>
        <p:txBody>
          <a:bodyPr/>
          <a:lstStyle/>
          <a:p>
            <a:fld id="{6D609C40-554F-4EDA-8E65-8D5FA0FD35F8}" type="slidenum">
              <a:rPr lang="nl-NL" smtClean="0"/>
              <a:t>30</a:t>
            </a:fld>
            <a:endParaRPr lang="nl-NL"/>
          </a:p>
        </p:txBody>
      </p:sp>
    </p:spTree>
    <p:extLst>
      <p:ext uri="{BB962C8B-B14F-4D97-AF65-F5344CB8AC3E}">
        <p14:creationId xmlns:p14="http://schemas.microsoft.com/office/powerpoint/2010/main" val="1377858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Docent heeft groepjes van 4 leerlingen samengesteld. </a:t>
            </a:r>
          </a:p>
        </p:txBody>
      </p:sp>
      <p:sp>
        <p:nvSpPr>
          <p:cNvPr id="4" name="Tijdelijke aanduiding voor dianummer 3"/>
          <p:cNvSpPr>
            <a:spLocks noGrp="1"/>
          </p:cNvSpPr>
          <p:nvPr>
            <p:ph type="sldNum" sz="quarter" idx="5"/>
          </p:nvPr>
        </p:nvSpPr>
        <p:spPr/>
        <p:txBody>
          <a:bodyPr/>
          <a:lstStyle/>
          <a:p>
            <a:fld id="{6D609C40-554F-4EDA-8E65-8D5FA0FD35F8}" type="slidenum">
              <a:rPr lang="nl-NL" smtClean="0"/>
              <a:t>31</a:t>
            </a:fld>
            <a:endParaRPr lang="nl-NL"/>
          </a:p>
        </p:txBody>
      </p:sp>
    </p:spTree>
    <p:extLst>
      <p:ext uri="{BB962C8B-B14F-4D97-AF65-F5344CB8AC3E}">
        <p14:creationId xmlns:p14="http://schemas.microsoft.com/office/powerpoint/2010/main" val="10108309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Benoem in de terugblik dat de oplossing vaak niet zo eenvoudig is als we zouden willen. Dit geldt natuurlijk ook voor de overheid zelf, ook al is er vaak veel commentaar op de manco’s</a:t>
            </a:r>
          </a:p>
        </p:txBody>
      </p:sp>
      <p:sp>
        <p:nvSpPr>
          <p:cNvPr id="4" name="Tijdelijke aanduiding voor dianummer 3"/>
          <p:cNvSpPr>
            <a:spLocks noGrp="1"/>
          </p:cNvSpPr>
          <p:nvPr>
            <p:ph type="sldNum" sz="quarter" idx="5"/>
          </p:nvPr>
        </p:nvSpPr>
        <p:spPr/>
        <p:txBody>
          <a:bodyPr/>
          <a:lstStyle/>
          <a:p>
            <a:fld id="{6D609C40-554F-4EDA-8E65-8D5FA0FD35F8}" type="slidenum">
              <a:rPr lang="nl-NL" smtClean="0"/>
              <a:t>33</a:t>
            </a:fld>
            <a:endParaRPr lang="nl-NL"/>
          </a:p>
        </p:txBody>
      </p:sp>
    </p:spTree>
    <p:extLst>
      <p:ext uri="{BB962C8B-B14F-4D97-AF65-F5344CB8AC3E}">
        <p14:creationId xmlns:p14="http://schemas.microsoft.com/office/powerpoint/2010/main" val="1896626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7CA0979-F579-4E9B-A675-1F5ABBFF00DB}" type="datetimeFigureOut">
              <a:rPr lang="en-US" dirty="0"/>
              <a:t>6/22/2026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343922692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3E7156E-175E-4DBA-9D21-B772C320F342}" type="datetimeFigureOut">
              <a:rPr lang="en-US" dirty="0"/>
              <a:t>6/22/2026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063754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dirty="0"/>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04895F6E-3D02-4292-95D1-C62B3126321B}" type="datetimeFigureOut">
              <a:rPr lang="en-US" dirty="0"/>
              <a:t>6/22/2026</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103568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DCB5ACB-D10C-44A8-9570-124370F4CB38}" type="datetimeFigureOut">
              <a:rPr lang="en-US" dirty="0"/>
              <a:t>6/22/2026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3619196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AB8D84F4-0E7A-4BDE-98C6-AE68FB974645}" type="datetimeFigureOut">
              <a:rPr lang="en-US" dirty="0"/>
              <a:t>6/22/2026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
              </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1832862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CBEFF1D8-9801-4C4B-92F3-66C9A863BD74}" type="datetimeFigureOut">
              <a:rPr lang="en-US" dirty="0"/>
              <a:t>6/22/2026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
              </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78057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61FE8FD-B23E-4E1A-83EF-0847EBEA0105}" type="datetimeFigureOut">
              <a:rPr lang="en-US" dirty="0"/>
              <a:t>6/22/2026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
              </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545144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8DDF891E-A7C2-465C-AD39-8EDCB0F58E3C}" type="datetimeFigureOut">
              <a:rPr lang="en-US" dirty="0"/>
              <a:t>6/22/2026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541359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dirty="0"/>
              <a:t>Click to edit Master title style</a:t>
            </a:r>
          </a:p>
        </p:txBody>
      </p:sp>
      <p:sp>
        <p:nvSpPr>
          <p:cNvPr id="3" name="Picture Placeholder 2">
            <a:extLst>
              <a:ext uri="{FF2B5EF4-FFF2-40B4-BE49-F238E27FC236}">
                <a16:creationId xmlns:a16="http://schemas.microsoft.com/office/drawing/2014/main" id="{9571C769-CEC8-962A-01E6-15B0E056791E}"/>
              </a:ext>
            </a:extLst>
          </p:cNvPr>
          <p:cNvSpPr>
            <a:spLocks noGrp="1" noChangeAspect="1"/>
          </p:cNvSpPr>
          <p:nvPr>
            <p:ph type="pic" idx="1"/>
          </p:nvPr>
        </p:nvSpPr>
        <p:spPr>
          <a:xfrm>
            <a:off x="5063319" y="657103"/>
            <a:ext cx="6483687" cy="5555904"/>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F39F93E5-AFB6-485C-8E3C-32F92A07875F}" type="datetimeFigureOut">
              <a:rPr lang="en-US" dirty="0"/>
              <a:t>6/22/2026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534899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F7E76D0F-5A12-4D0A-80B0-1A6122B61E7B}" type="datetimeFigureOut">
              <a:rPr lang="en-US" dirty="0"/>
              <a:t>6/22/2026</a:t>
            </a:fld>
            <a:endParaRPr lang="en-US" dirty="0"/>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1286387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8B9E8C84-89CA-44AB-B0BE-5C91BAF75478}" type="datetimeFigureOut">
              <a:rPr lang="en-US" dirty="0"/>
              <a:t>6/22/2026</a:t>
            </a:fld>
            <a:endParaRPr lang="en-US" dirty="0"/>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256659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3A332BE1-279E-4118-9FE3-7952B079A510}" type="datetimeFigureOut">
              <a:rPr lang="en-US" dirty="0"/>
              <a:t>6/22/2026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r>
              <a:rPr lang="en-US" dirty="0"/>
              <a:t>
              </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dirty="0"/>
              <a:t>‹#›</a:t>
            </a:fld>
            <a:endParaRPr lang="en-US" dirty="0"/>
          </a:p>
        </p:txBody>
      </p:sp>
    </p:spTree>
    <p:extLst>
      <p:ext uri="{BB962C8B-B14F-4D97-AF65-F5344CB8AC3E}">
        <p14:creationId xmlns:p14="http://schemas.microsoft.com/office/powerpoint/2010/main" val="29194143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8lDHJUjB4_o?feature=oembed" TargetMode="Externa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FA0898-D93D-516B-CC59-D7B33AF4EF0E}"/>
              </a:ext>
            </a:extLst>
          </p:cNvPr>
          <p:cNvSpPr>
            <a:spLocks noGrp="1"/>
          </p:cNvSpPr>
          <p:nvPr>
            <p:ph type="ctrTitle"/>
          </p:nvPr>
        </p:nvSpPr>
        <p:spPr>
          <a:xfrm>
            <a:off x="5297762" y="640080"/>
            <a:ext cx="6251110" cy="3566160"/>
          </a:xfrm>
        </p:spPr>
        <p:txBody>
          <a:bodyPr anchor="b">
            <a:normAutofit/>
          </a:bodyPr>
          <a:lstStyle/>
          <a:p>
            <a:pPr algn="l"/>
            <a:r>
              <a:rPr lang="nl-NL" sz="5400">
                <a:latin typeface="Verdana"/>
                <a:ea typeface="Verdana"/>
              </a:rPr>
              <a:t>Solidariteit in de samenleving</a:t>
            </a:r>
          </a:p>
        </p:txBody>
      </p:sp>
      <p:sp>
        <p:nvSpPr>
          <p:cNvPr id="3" name="Ondertitel 2">
            <a:extLst>
              <a:ext uri="{FF2B5EF4-FFF2-40B4-BE49-F238E27FC236}">
                <a16:creationId xmlns:a16="http://schemas.microsoft.com/office/drawing/2014/main" id="{0DA6C362-AA1A-25E1-EE5D-7261292D729C}"/>
              </a:ext>
            </a:extLst>
          </p:cNvPr>
          <p:cNvSpPr>
            <a:spLocks noGrp="1"/>
          </p:cNvSpPr>
          <p:nvPr>
            <p:ph type="subTitle" idx="1"/>
          </p:nvPr>
        </p:nvSpPr>
        <p:spPr>
          <a:xfrm>
            <a:off x="5297760" y="4636008"/>
            <a:ext cx="6251111" cy="1572768"/>
          </a:xfrm>
        </p:spPr>
        <p:txBody>
          <a:bodyPr>
            <a:normAutofit/>
          </a:bodyPr>
          <a:lstStyle/>
          <a:p>
            <a:pPr algn="l"/>
            <a:r>
              <a:rPr lang="nl-NL">
                <a:latin typeface="Verdana"/>
                <a:ea typeface="Verdana"/>
              </a:rPr>
              <a:t>Hoe werkt het vangnet en werkt het eerlijk?</a:t>
            </a:r>
          </a:p>
          <a:p>
            <a:pPr algn="l"/>
            <a:endParaRPr lang="nl-NL">
              <a:latin typeface="Verdana"/>
              <a:ea typeface="Verdana"/>
            </a:endParaRPr>
          </a:p>
        </p:txBody>
      </p:sp>
      <p:pic>
        <p:nvPicPr>
          <p:cNvPr id="5" name="Picture 4" descr="Eén in een menigte">
            <a:extLst>
              <a:ext uri="{FF2B5EF4-FFF2-40B4-BE49-F238E27FC236}">
                <a16:creationId xmlns:a16="http://schemas.microsoft.com/office/drawing/2014/main" id="{1FA1F069-8F2F-3C93-47CF-D7BB2BA1DF12}"/>
              </a:ext>
            </a:extLst>
          </p:cNvPr>
          <p:cNvPicPr>
            <a:picLocks noChangeAspect="1"/>
          </p:cNvPicPr>
          <p:nvPr/>
        </p:nvPicPr>
        <p:blipFill>
          <a:blip r:embed="rId2"/>
          <a:srcRect l="28628" r="20438"/>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3566661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144DAE-0821-DAB0-69B3-C77A65A4847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2874A3-EFF4-6225-8CE2-6CF6BD16DD8A}"/>
              </a:ext>
            </a:extLst>
          </p:cNvPr>
          <p:cNvSpPr>
            <a:spLocks noGrp="1"/>
          </p:cNvSpPr>
          <p:nvPr>
            <p:ph type="title"/>
          </p:nvPr>
        </p:nvSpPr>
        <p:spPr>
          <a:xfrm>
            <a:off x="572493" y="238539"/>
            <a:ext cx="11018520" cy="1434415"/>
          </a:xfrm>
        </p:spPr>
        <p:txBody>
          <a:bodyPr anchor="b">
            <a:normAutofit/>
          </a:bodyPr>
          <a:lstStyle/>
          <a:p>
            <a:r>
              <a:rPr lang="nl-NL" sz="5400">
                <a:latin typeface="Verdana"/>
                <a:ea typeface="Verdana"/>
              </a:rPr>
              <a:t>Overzicht lessen solidariteit</a:t>
            </a:r>
          </a:p>
        </p:txBody>
      </p:sp>
      <p:sp>
        <p:nvSpPr>
          <p:cNvPr id="3" name="Tijdelijke aanduiding voor inhoud 2">
            <a:extLst>
              <a:ext uri="{FF2B5EF4-FFF2-40B4-BE49-F238E27FC236}">
                <a16:creationId xmlns:a16="http://schemas.microsoft.com/office/drawing/2014/main" id="{B9651DAE-909E-0D34-365F-EEDBFC7A782E}"/>
              </a:ext>
            </a:extLst>
          </p:cNvPr>
          <p:cNvSpPr>
            <a:spLocks noGrp="1"/>
          </p:cNvSpPr>
          <p:nvPr>
            <p:ph idx="1"/>
          </p:nvPr>
        </p:nvSpPr>
        <p:spPr>
          <a:xfrm>
            <a:off x="572493" y="2071316"/>
            <a:ext cx="6713552" cy="4119172"/>
          </a:xfrm>
        </p:spPr>
        <p:txBody>
          <a:bodyPr anchor="t">
            <a:normAutofit/>
          </a:bodyPr>
          <a:lstStyle/>
          <a:p>
            <a:r>
              <a:rPr lang="nl-NL" sz="2200">
                <a:solidFill>
                  <a:srgbClr val="FF0000"/>
                </a:solidFill>
                <a:latin typeface="Verdana"/>
                <a:ea typeface="Verdana"/>
              </a:rPr>
              <a:t>Les 1: hoe werkt sociale zekerheid?</a:t>
            </a:r>
          </a:p>
          <a:p>
            <a:r>
              <a:rPr lang="nl-NL" sz="2200">
                <a:latin typeface="Verdana"/>
                <a:ea typeface="Verdana"/>
              </a:rPr>
              <a:t>Les 2: Waar gaat het mis?</a:t>
            </a:r>
          </a:p>
          <a:p>
            <a:r>
              <a:rPr lang="nl-NL" sz="2200">
                <a:latin typeface="Verdana"/>
                <a:ea typeface="Verdana"/>
              </a:rPr>
              <a:t>Les 3: Hoe kan het beter?</a:t>
            </a:r>
          </a:p>
        </p:txBody>
      </p:sp>
      <p:pic>
        <p:nvPicPr>
          <p:cNvPr id="5" name="Afbeelding 4">
            <a:extLst>
              <a:ext uri="{FF2B5EF4-FFF2-40B4-BE49-F238E27FC236}">
                <a16:creationId xmlns:a16="http://schemas.microsoft.com/office/drawing/2014/main" id="{3405ACB9-6DC4-3A3F-4D93-B85FE3FD4C27}"/>
              </a:ext>
            </a:extLst>
          </p:cNvPr>
          <p:cNvPicPr>
            <a:picLocks noChangeAspect="1"/>
          </p:cNvPicPr>
          <p:nvPr/>
        </p:nvPicPr>
        <p:blipFill>
          <a:blip r:embed="rId2"/>
          <a:srcRect r="-2" b="6302"/>
          <a:stretch>
            <a:fillRect/>
          </a:stretch>
        </p:blipFill>
        <p:spPr>
          <a:xfrm>
            <a:off x="8729197" y="3186176"/>
            <a:ext cx="2890309" cy="3004312"/>
          </a:xfrm>
          <a:prstGeom prst="rect">
            <a:avLst/>
          </a:prstGeom>
        </p:spPr>
      </p:pic>
    </p:spTree>
    <p:extLst>
      <p:ext uri="{BB962C8B-B14F-4D97-AF65-F5344CB8AC3E}">
        <p14:creationId xmlns:p14="http://schemas.microsoft.com/office/powerpoint/2010/main" val="1856947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4F5ECB-17EF-D3DE-F405-7A895E180E36}"/>
              </a:ext>
            </a:extLst>
          </p:cNvPr>
          <p:cNvSpPr>
            <a:spLocks noGrp="1"/>
          </p:cNvSpPr>
          <p:nvPr>
            <p:ph type="title"/>
          </p:nvPr>
        </p:nvSpPr>
        <p:spPr/>
        <p:txBody>
          <a:bodyPr>
            <a:normAutofit/>
          </a:bodyPr>
          <a:lstStyle/>
          <a:p>
            <a:r>
              <a:rPr lang="nl-NL" sz="5400">
                <a:latin typeface="Verdana"/>
                <a:ea typeface="Verdana"/>
              </a:rPr>
              <a:t>Les 1 Hoe werkt sociale zekerheid?</a:t>
            </a:r>
          </a:p>
        </p:txBody>
      </p:sp>
      <p:sp>
        <p:nvSpPr>
          <p:cNvPr id="3" name="Tijdelijke aanduiding voor inhoud 2">
            <a:extLst>
              <a:ext uri="{FF2B5EF4-FFF2-40B4-BE49-F238E27FC236}">
                <a16:creationId xmlns:a16="http://schemas.microsoft.com/office/drawing/2014/main" id="{C7AFFC25-69E7-AD34-A113-858F78391D7B}"/>
              </a:ext>
            </a:extLst>
          </p:cNvPr>
          <p:cNvSpPr>
            <a:spLocks noGrp="1"/>
          </p:cNvSpPr>
          <p:nvPr>
            <p:ph idx="1"/>
          </p:nvPr>
        </p:nvSpPr>
        <p:spPr>
          <a:xfrm>
            <a:off x="838200" y="1929384"/>
            <a:ext cx="10515600" cy="4251960"/>
          </a:xfrm>
        </p:spPr>
        <p:txBody>
          <a:bodyPr>
            <a:normAutofit/>
          </a:bodyPr>
          <a:lstStyle/>
          <a:p>
            <a:r>
              <a:rPr lang="nl-NL" sz="2200">
                <a:latin typeface="Verdana"/>
                <a:ea typeface="Verdana"/>
              </a:rPr>
              <a:t>Introductie</a:t>
            </a:r>
          </a:p>
          <a:p>
            <a:r>
              <a:rPr lang="nl-NL" sz="2200">
                <a:latin typeface="Verdana"/>
                <a:ea typeface="Verdana"/>
              </a:rPr>
              <a:t>Startopdracht </a:t>
            </a:r>
          </a:p>
          <a:p>
            <a:r>
              <a:rPr lang="nl-NL" sz="2200">
                <a:latin typeface="Verdana"/>
                <a:ea typeface="Verdana"/>
              </a:rPr>
              <a:t>Uitleg</a:t>
            </a:r>
          </a:p>
          <a:p>
            <a:r>
              <a:rPr lang="nl-NL" sz="2200">
                <a:latin typeface="Verdana"/>
                <a:ea typeface="Verdana"/>
              </a:rPr>
              <a:t>Verwerkingsopdracht </a:t>
            </a:r>
          </a:p>
          <a:p>
            <a:r>
              <a:rPr lang="nl-NL" sz="2200">
                <a:latin typeface="Verdana"/>
                <a:ea typeface="Verdana"/>
              </a:rPr>
              <a:t>Afsluiting  met exit ticket</a:t>
            </a:r>
          </a:p>
        </p:txBody>
      </p:sp>
    </p:spTree>
    <p:extLst>
      <p:ext uri="{BB962C8B-B14F-4D97-AF65-F5344CB8AC3E}">
        <p14:creationId xmlns:p14="http://schemas.microsoft.com/office/powerpoint/2010/main" val="4163557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6BA7D8-A1B6-6D2E-958C-B0E16A0DADC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24B77C-6847-698F-8F75-B697C18A2255}"/>
              </a:ext>
            </a:extLst>
          </p:cNvPr>
          <p:cNvSpPr>
            <a:spLocks noGrp="1"/>
          </p:cNvSpPr>
          <p:nvPr>
            <p:ph type="title"/>
          </p:nvPr>
        </p:nvSpPr>
        <p:spPr>
          <a:xfrm>
            <a:off x="572493" y="238539"/>
            <a:ext cx="11018520" cy="1434415"/>
          </a:xfrm>
        </p:spPr>
        <p:txBody>
          <a:bodyPr anchor="b">
            <a:normAutofit/>
          </a:bodyPr>
          <a:lstStyle/>
          <a:p>
            <a:r>
              <a:rPr lang="nl-NL" sz="5400">
                <a:latin typeface="Verdana"/>
                <a:ea typeface="Verdana"/>
              </a:rPr>
              <a:t>Introductie</a:t>
            </a:r>
          </a:p>
        </p:txBody>
      </p:sp>
      <p:sp>
        <p:nvSpPr>
          <p:cNvPr id="3" name="Tijdelijke aanduiding voor inhoud 2">
            <a:extLst>
              <a:ext uri="{FF2B5EF4-FFF2-40B4-BE49-F238E27FC236}">
                <a16:creationId xmlns:a16="http://schemas.microsoft.com/office/drawing/2014/main" id="{5AFE0275-5055-D012-6C30-88D143345111}"/>
              </a:ext>
            </a:extLst>
          </p:cNvPr>
          <p:cNvSpPr>
            <a:spLocks noGrp="1"/>
          </p:cNvSpPr>
          <p:nvPr>
            <p:ph idx="1"/>
          </p:nvPr>
        </p:nvSpPr>
        <p:spPr>
          <a:xfrm>
            <a:off x="572493" y="2071316"/>
            <a:ext cx="6713552" cy="4119172"/>
          </a:xfrm>
        </p:spPr>
        <p:txBody>
          <a:bodyPr vert="horz" lIns="91440" tIns="45720" rIns="91440" bIns="45720" rtlCol="0" anchor="t">
            <a:noAutofit/>
          </a:bodyPr>
          <a:lstStyle/>
          <a:p>
            <a:pPr marL="0" indent="0">
              <a:buNone/>
            </a:pPr>
            <a:r>
              <a:rPr lang="nl-NL">
                <a:latin typeface="Verdana"/>
                <a:ea typeface="Verdana"/>
              </a:rPr>
              <a:t>Alle inwoners vormen met elkaar de samenleving.</a:t>
            </a:r>
            <a:br>
              <a:rPr lang="nl-NL" dirty="0">
                <a:latin typeface="Verdana"/>
                <a:ea typeface="Verdana"/>
              </a:rPr>
            </a:br>
            <a:br>
              <a:rPr lang="nl-NL" dirty="0">
                <a:latin typeface="Verdana"/>
                <a:ea typeface="Verdana"/>
              </a:rPr>
            </a:br>
            <a:r>
              <a:rPr lang="nl-NL">
                <a:latin typeface="Verdana"/>
                <a:ea typeface="Verdana"/>
              </a:rPr>
              <a:t>Samen leven, wat hoort daarbij?</a:t>
            </a:r>
            <a:endParaRPr lang="nl-NL" dirty="0">
              <a:latin typeface="Verdana"/>
              <a:ea typeface="Verdana"/>
            </a:endParaRPr>
          </a:p>
          <a:p>
            <a:pPr marL="0" indent="0">
              <a:buNone/>
            </a:pPr>
            <a:endParaRPr lang="nl-NL" dirty="0">
              <a:latin typeface="Verdana"/>
              <a:ea typeface="Verdana"/>
            </a:endParaRPr>
          </a:p>
          <a:p>
            <a:r>
              <a:rPr lang="nl-NL">
                <a:latin typeface="Verdana"/>
                <a:ea typeface="Verdana"/>
              </a:rPr>
              <a:t>Rekening houden met elkaar</a:t>
            </a:r>
            <a:endParaRPr lang="nl-NL" dirty="0">
              <a:latin typeface="Verdana"/>
              <a:ea typeface="Verdana"/>
            </a:endParaRPr>
          </a:p>
          <a:p>
            <a:r>
              <a:rPr lang="nl-NL">
                <a:latin typeface="Verdana"/>
                <a:ea typeface="Verdana"/>
              </a:rPr>
              <a:t>Zorg voor elkaar</a:t>
            </a:r>
            <a:endParaRPr lang="nl-NL" dirty="0">
              <a:latin typeface="Verdana"/>
              <a:ea typeface="Verdana"/>
            </a:endParaRPr>
          </a:p>
          <a:p>
            <a:r>
              <a:rPr lang="nl-NL">
                <a:latin typeface="Verdana"/>
                <a:ea typeface="Verdana"/>
              </a:rPr>
              <a:t>Elkaar nodig hebben</a:t>
            </a:r>
            <a:endParaRPr lang="nl-NL" dirty="0">
              <a:latin typeface="Verdana"/>
              <a:ea typeface="Verdana"/>
            </a:endParaRPr>
          </a:p>
          <a:p>
            <a:r>
              <a:rPr lang="nl-NL">
                <a:latin typeface="Verdana"/>
                <a:ea typeface="Verdana"/>
              </a:rPr>
              <a:t>Regels en cultuur</a:t>
            </a:r>
            <a:endParaRPr lang="nl-NL" dirty="0">
              <a:latin typeface="Verdana"/>
              <a:ea typeface="Verdana"/>
            </a:endParaRPr>
          </a:p>
          <a:p>
            <a:r>
              <a:rPr lang="nl-NL">
                <a:latin typeface="Verdana"/>
                <a:ea typeface="Verdana"/>
              </a:rPr>
              <a:t>Eigen verantwoordelijkheid</a:t>
            </a:r>
            <a:endParaRPr lang="nl-NL" dirty="0">
              <a:latin typeface="Verdana"/>
              <a:ea typeface="Verdana"/>
            </a:endParaRPr>
          </a:p>
          <a:p>
            <a:pPr marL="0" indent="0">
              <a:buNone/>
            </a:pPr>
            <a:endParaRPr lang="nl-NL" dirty="0">
              <a:latin typeface="Verdana"/>
              <a:ea typeface="Verdana"/>
            </a:endParaRPr>
          </a:p>
        </p:txBody>
      </p:sp>
      <p:pic>
        <p:nvPicPr>
          <p:cNvPr id="5" name="Afbeelding 4">
            <a:extLst>
              <a:ext uri="{FF2B5EF4-FFF2-40B4-BE49-F238E27FC236}">
                <a16:creationId xmlns:a16="http://schemas.microsoft.com/office/drawing/2014/main" id="{E9EF5657-8B15-421F-6279-7D32A264B06F}"/>
              </a:ext>
            </a:extLst>
          </p:cNvPr>
          <p:cNvPicPr>
            <a:picLocks noChangeAspect="1"/>
          </p:cNvPicPr>
          <p:nvPr/>
        </p:nvPicPr>
        <p:blipFill>
          <a:blip r:embed="rId3"/>
          <a:srcRect l="11385" r="18143" b="-2"/>
          <a:stretch>
            <a:fillRect/>
          </a:stretch>
        </p:blipFill>
        <p:spPr>
          <a:xfrm>
            <a:off x="8319724" y="2763446"/>
            <a:ext cx="3296998" cy="3427042"/>
          </a:xfrm>
          <a:prstGeom prst="rect">
            <a:avLst/>
          </a:prstGeom>
        </p:spPr>
      </p:pic>
    </p:spTree>
    <p:extLst>
      <p:ext uri="{BB962C8B-B14F-4D97-AF65-F5344CB8AC3E}">
        <p14:creationId xmlns:p14="http://schemas.microsoft.com/office/powerpoint/2010/main" val="2978925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C55711-CE58-32C5-1555-3503AAFDA70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7B8C8CC-C172-4993-1F2C-332C9AB783DF}"/>
              </a:ext>
            </a:extLst>
          </p:cNvPr>
          <p:cNvSpPr>
            <a:spLocks noGrp="1"/>
          </p:cNvSpPr>
          <p:nvPr>
            <p:ph type="title"/>
          </p:nvPr>
        </p:nvSpPr>
        <p:spPr/>
        <p:txBody>
          <a:bodyPr>
            <a:normAutofit/>
          </a:bodyPr>
          <a:lstStyle/>
          <a:p>
            <a:r>
              <a:rPr lang="nl-NL" sz="5400">
                <a:latin typeface="Verdana"/>
                <a:ea typeface="Verdana"/>
              </a:rPr>
              <a:t>Startopdracht in tweetallen</a:t>
            </a:r>
          </a:p>
        </p:txBody>
      </p:sp>
      <p:sp>
        <p:nvSpPr>
          <p:cNvPr id="3" name="Tijdelijke aanduiding voor inhoud 2">
            <a:extLst>
              <a:ext uri="{FF2B5EF4-FFF2-40B4-BE49-F238E27FC236}">
                <a16:creationId xmlns:a16="http://schemas.microsoft.com/office/drawing/2014/main" id="{08AA789C-4421-4390-45C7-3666BE0430E0}"/>
              </a:ext>
            </a:extLst>
          </p:cNvPr>
          <p:cNvSpPr>
            <a:spLocks noGrp="1"/>
          </p:cNvSpPr>
          <p:nvPr>
            <p:ph idx="1"/>
          </p:nvPr>
        </p:nvSpPr>
        <p:spPr>
          <a:xfrm>
            <a:off x="838200" y="1929384"/>
            <a:ext cx="10515600" cy="4251960"/>
          </a:xfrm>
        </p:spPr>
        <p:txBody>
          <a:bodyPr>
            <a:normAutofit/>
          </a:bodyPr>
          <a:lstStyle/>
          <a:p>
            <a:pPr marL="0" indent="0">
              <a:buNone/>
            </a:pPr>
            <a:r>
              <a:rPr lang="nl-NL" sz="2200">
                <a:latin typeface="Verdana"/>
                <a:ea typeface="Verdana"/>
              </a:rPr>
              <a:t>Gebruik je werkblad en je Bijbel!</a:t>
            </a:r>
          </a:p>
          <a:p>
            <a:pPr marL="0" indent="0">
              <a:buNone/>
            </a:pPr>
            <a:br>
              <a:rPr lang="nl-NL" sz="2200">
                <a:latin typeface="Verdana"/>
                <a:ea typeface="Verdana"/>
              </a:rPr>
            </a:br>
            <a:r>
              <a:rPr lang="nl-NL" sz="2200">
                <a:latin typeface="Verdana"/>
                <a:ea typeface="Verdana"/>
              </a:rPr>
              <a:t>3 korte opdrachtjes:</a:t>
            </a:r>
            <a:br>
              <a:rPr lang="nl-NL" sz="2200">
                <a:latin typeface="Verdana"/>
                <a:ea typeface="Verdana"/>
              </a:rPr>
            </a:br>
            <a:endParaRPr lang="nl-NL" sz="2200">
              <a:latin typeface="Verdana"/>
              <a:ea typeface="Verdana"/>
            </a:endParaRPr>
          </a:p>
          <a:p>
            <a:pPr marL="514350" indent="-514350">
              <a:buFont typeface="+mj-lt"/>
              <a:buAutoNum type="arabicPeriod"/>
            </a:pPr>
            <a:r>
              <a:rPr lang="nl-NL" sz="2200">
                <a:latin typeface="Verdana"/>
                <a:ea typeface="Verdana"/>
              </a:rPr>
              <a:t>Stellingen, eens of oneens?</a:t>
            </a:r>
          </a:p>
          <a:p>
            <a:pPr marL="514350" indent="-514350">
              <a:buFont typeface="+mj-lt"/>
              <a:buAutoNum type="arabicPeriod"/>
            </a:pPr>
            <a:r>
              <a:rPr lang="nl-NL" sz="2200">
                <a:latin typeface="Verdana"/>
                <a:ea typeface="Verdana"/>
              </a:rPr>
              <a:t>Bijbel over zorg en verantwoordelijkheid</a:t>
            </a:r>
          </a:p>
          <a:p>
            <a:pPr marL="514350" indent="-514350">
              <a:buFont typeface="+mj-lt"/>
              <a:buAutoNum type="arabicPeriod"/>
            </a:pPr>
            <a:r>
              <a:rPr lang="nl-NL" sz="2200">
                <a:latin typeface="Verdana"/>
                <a:ea typeface="Verdana"/>
              </a:rPr>
              <a:t>Economisch samenleven</a:t>
            </a:r>
          </a:p>
          <a:p>
            <a:pPr marL="0" indent="0">
              <a:buNone/>
            </a:pPr>
            <a:br>
              <a:rPr lang="nl-NL" sz="2200">
                <a:latin typeface="Verdana"/>
                <a:ea typeface="Verdana"/>
              </a:rPr>
            </a:br>
            <a:endParaRPr lang="nl-NL" sz="2200">
              <a:latin typeface="Verdana"/>
              <a:ea typeface="Verdana"/>
            </a:endParaRPr>
          </a:p>
        </p:txBody>
      </p:sp>
    </p:spTree>
    <p:extLst>
      <p:ext uri="{BB962C8B-B14F-4D97-AF65-F5344CB8AC3E}">
        <p14:creationId xmlns:p14="http://schemas.microsoft.com/office/powerpoint/2010/main" val="761553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9658FA-D165-5EC2-C137-52A053A61F4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1E2E49F-AC6B-89B6-F3A5-35A81E7525E6}"/>
              </a:ext>
            </a:extLst>
          </p:cNvPr>
          <p:cNvSpPr>
            <a:spLocks noGrp="1"/>
          </p:cNvSpPr>
          <p:nvPr>
            <p:ph type="title"/>
          </p:nvPr>
        </p:nvSpPr>
        <p:spPr>
          <a:xfrm>
            <a:off x="687359" y="552091"/>
            <a:ext cx="3600860" cy="5431536"/>
          </a:xfrm>
        </p:spPr>
        <p:txBody>
          <a:bodyPr>
            <a:normAutofit/>
          </a:bodyPr>
          <a:lstStyle/>
          <a:p>
            <a:r>
              <a:rPr lang="nl-NL" sz="4800">
                <a:latin typeface="Verdana"/>
                <a:ea typeface="Verdana"/>
              </a:rPr>
              <a:t>Bespreken stellingen</a:t>
            </a:r>
          </a:p>
        </p:txBody>
      </p:sp>
      <p:sp>
        <p:nvSpPr>
          <p:cNvPr id="3" name="Tijdelijke aanduiding voor inhoud 2">
            <a:extLst>
              <a:ext uri="{FF2B5EF4-FFF2-40B4-BE49-F238E27FC236}">
                <a16:creationId xmlns:a16="http://schemas.microsoft.com/office/drawing/2014/main" id="{6B67A947-D1C3-CA7F-8937-722A250F1FD4}"/>
              </a:ext>
            </a:extLst>
          </p:cNvPr>
          <p:cNvSpPr>
            <a:spLocks noGrp="1"/>
          </p:cNvSpPr>
          <p:nvPr>
            <p:ph idx="1"/>
          </p:nvPr>
        </p:nvSpPr>
        <p:spPr>
          <a:xfrm>
            <a:off x="5126418" y="552091"/>
            <a:ext cx="6633782" cy="5431536"/>
          </a:xfrm>
        </p:spPr>
        <p:txBody>
          <a:bodyPr anchor="ctr">
            <a:normAutofit/>
          </a:bodyPr>
          <a:lstStyle/>
          <a:p>
            <a:pPr marL="0" indent="0">
              <a:buNone/>
            </a:pPr>
            <a:r>
              <a:rPr lang="nl-NL">
                <a:latin typeface="Verdana"/>
                <a:ea typeface="Verdana"/>
              </a:rPr>
              <a:t>•  Als je zelf schulden maakt, moet je het ook zelf oplossen</a:t>
            </a:r>
          </a:p>
          <a:p>
            <a:pPr marL="0" indent="0">
              <a:buNone/>
            </a:pPr>
            <a:r>
              <a:rPr lang="nl-NL">
                <a:latin typeface="Verdana"/>
                <a:ea typeface="Verdana"/>
              </a:rPr>
              <a:t>•  Iemand die ziek is en niet kan werken moet geholpen worden</a:t>
            </a:r>
          </a:p>
          <a:p>
            <a:pPr marL="0" indent="0">
              <a:buNone/>
            </a:pPr>
            <a:r>
              <a:rPr lang="nl-NL">
                <a:latin typeface="Verdana"/>
                <a:ea typeface="Verdana"/>
              </a:rPr>
              <a:t>•  De overheid zorgt te veel voor mensen</a:t>
            </a:r>
          </a:p>
          <a:p>
            <a:pPr marL="0" indent="0">
              <a:buNone/>
            </a:pPr>
            <a:r>
              <a:rPr lang="nl-NL">
                <a:latin typeface="Verdana"/>
                <a:ea typeface="Verdana"/>
              </a:rPr>
              <a:t>•  Als je een groot gezin hebt, is het je eigen verantwoordelijkheid om genoeg te verdienen</a:t>
            </a:r>
          </a:p>
        </p:txBody>
      </p:sp>
    </p:spTree>
    <p:extLst>
      <p:ext uri="{BB962C8B-B14F-4D97-AF65-F5344CB8AC3E}">
        <p14:creationId xmlns:p14="http://schemas.microsoft.com/office/powerpoint/2010/main" val="1167253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01DBD-E35E-EC8E-F8EF-10CB49E4B469}"/>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04A03F3D-2EF1-6BB1-1195-55E54CB4E866}"/>
              </a:ext>
            </a:extLst>
          </p:cNvPr>
          <p:cNvPicPr>
            <a:picLocks noChangeAspect="1"/>
          </p:cNvPicPr>
          <p:nvPr/>
        </p:nvPicPr>
        <p:blipFill>
          <a:blip r:embed="rId3"/>
          <a:stretch>
            <a:fillRect/>
          </a:stretch>
        </p:blipFill>
        <p:spPr>
          <a:xfrm>
            <a:off x="9895568" y="3763736"/>
            <a:ext cx="2999922" cy="3036207"/>
          </a:xfrm>
          <a:prstGeom prst="rect">
            <a:avLst/>
          </a:prstGeom>
        </p:spPr>
      </p:pic>
      <p:sp>
        <p:nvSpPr>
          <p:cNvPr id="2" name="Titel 1">
            <a:extLst>
              <a:ext uri="{FF2B5EF4-FFF2-40B4-BE49-F238E27FC236}">
                <a16:creationId xmlns:a16="http://schemas.microsoft.com/office/drawing/2014/main" id="{0BC17D10-BC00-FAB3-C7F4-D7864BAB0244}"/>
              </a:ext>
            </a:extLst>
          </p:cNvPr>
          <p:cNvSpPr>
            <a:spLocks noGrp="1"/>
          </p:cNvSpPr>
          <p:nvPr>
            <p:ph type="title"/>
          </p:nvPr>
        </p:nvSpPr>
        <p:spPr/>
        <p:txBody>
          <a:bodyPr>
            <a:normAutofit/>
          </a:bodyPr>
          <a:lstStyle/>
          <a:p>
            <a:r>
              <a:rPr lang="nl-NL" sz="3200">
                <a:latin typeface="Verdana"/>
                <a:ea typeface="Verdana"/>
              </a:rPr>
              <a:t>Bijbel over zorg en verantwoordelijkheid </a:t>
            </a:r>
          </a:p>
        </p:txBody>
      </p:sp>
      <p:sp>
        <p:nvSpPr>
          <p:cNvPr id="3" name="Tijdelijke aanduiding voor inhoud 2">
            <a:extLst>
              <a:ext uri="{FF2B5EF4-FFF2-40B4-BE49-F238E27FC236}">
                <a16:creationId xmlns:a16="http://schemas.microsoft.com/office/drawing/2014/main" id="{C00A5044-E32B-344E-0AD6-1B109E9F9347}"/>
              </a:ext>
            </a:extLst>
          </p:cNvPr>
          <p:cNvSpPr>
            <a:spLocks noGrp="1"/>
          </p:cNvSpPr>
          <p:nvPr>
            <p:ph idx="1"/>
          </p:nvPr>
        </p:nvSpPr>
        <p:spPr/>
        <p:txBody>
          <a:bodyPr>
            <a:normAutofit/>
          </a:bodyPr>
          <a:lstStyle/>
          <a:p>
            <a:pPr marL="0" indent="0">
              <a:buNone/>
            </a:pPr>
            <a:br>
              <a:rPr lang="nl-NL" sz="1800">
                <a:latin typeface="Verdana"/>
                <a:ea typeface="Verdana"/>
              </a:rPr>
            </a:br>
            <a:endParaRPr lang="nl-NL" sz="1800">
              <a:latin typeface="Verdana"/>
              <a:ea typeface="Verdana"/>
            </a:endParaRPr>
          </a:p>
        </p:txBody>
      </p:sp>
      <p:graphicFrame>
        <p:nvGraphicFramePr>
          <p:cNvPr id="5" name="Tabel 4">
            <a:extLst>
              <a:ext uri="{FF2B5EF4-FFF2-40B4-BE49-F238E27FC236}">
                <a16:creationId xmlns:a16="http://schemas.microsoft.com/office/drawing/2014/main" id="{67E03061-D3C3-E1F5-11F7-46463318048A}"/>
              </a:ext>
            </a:extLst>
          </p:cNvPr>
          <p:cNvGraphicFramePr>
            <a:graphicFrameLocks noGrp="1"/>
          </p:cNvGraphicFramePr>
          <p:nvPr>
            <p:extLst>
              <p:ext uri="{D42A27DB-BD31-4B8C-83A1-F6EECF244321}">
                <p14:modId xmlns:p14="http://schemas.microsoft.com/office/powerpoint/2010/main" val="830792537"/>
              </p:ext>
            </p:extLst>
          </p:nvPr>
        </p:nvGraphicFramePr>
        <p:xfrm>
          <a:off x="609600" y="1486959"/>
          <a:ext cx="10972800" cy="4360034"/>
        </p:xfrm>
        <a:graphic>
          <a:graphicData uri="http://schemas.openxmlformats.org/drawingml/2006/table">
            <a:tbl>
              <a:tblPr firstRow="1" firstCol="1" bandRow="1"/>
              <a:tblGrid>
                <a:gridCol w="2667000">
                  <a:extLst>
                    <a:ext uri="{9D8B030D-6E8A-4147-A177-3AD203B41FA5}">
                      <a16:colId xmlns:a16="http://schemas.microsoft.com/office/drawing/2014/main" val="2481249914"/>
                    </a:ext>
                  </a:extLst>
                </a:gridCol>
                <a:gridCol w="3581400">
                  <a:extLst>
                    <a:ext uri="{9D8B030D-6E8A-4147-A177-3AD203B41FA5}">
                      <a16:colId xmlns:a16="http://schemas.microsoft.com/office/drawing/2014/main" val="1809411386"/>
                    </a:ext>
                  </a:extLst>
                </a:gridCol>
                <a:gridCol w="4724400">
                  <a:extLst>
                    <a:ext uri="{9D8B030D-6E8A-4147-A177-3AD203B41FA5}">
                      <a16:colId xmlns:a16="http://schemas.microsoft.com/office/drawing/2014/main" val="4289517868"/>
                    </a:ext>
                  </a:extLst>
                </a:gridCol>
              </a:tblGrid>
              <a:tr h="417049">
                <a:tc>
                  <a:txBody>
                    <a:bodyPr/>
                    <a:lstStyle/>
                    <a:p>
                      <a:pPr>
                        <a:lnSpc>
                          <a:spcPct val="115000"/>
                        </a:lnSpc>
                        <a:spcAft>
                          <a:spcPts val="800"/>
                        </a:spcAft>
                        <a:buNone/>
                      </a:pPr>
                      <a:r>
                        <a:rPr lang="nl-NL" sz="2000" b="1" kern="100">
                          <a:effectLst/>
                          <a:latin typeface="Verdana"/>
                          <a:ea typeface="Verdana"/>
                          <a:cs typeface="Arial" panose="020B0604020202020204" pitchFamily="34" charset="0"/>
                        </a:rPr>
                        <a:t>Bijbelgedeelte</a:t>
                      </a:r>
                      <a:endParaRPr lang="nl-NL" sz="2000" b="1" kern="100" dirty="0">
                        <a:effectLst/>
                        <a:latin typeface="Verdana"/>
                        <a:ea typeface="Verdana"/>
                        <a:cs typeface="Arial" panose="020B0604020202020204" pitchFamily="34" charset="0"/>
                      </a:endParaRPr>
                    </a:p>
                    <a:p>
                      <a:pPr>
                        <a:lnSpc>
                          <a:spcPct val="115000"/>
                        </a:lnSpc>
                        <a:spcAft>
                          <a:spcPts val="800"/>
                        </a:spcAft>
                        <a:buNone/>
                      </a:pPr>
                      <a:endParaRPr lang="nl-NL" sz="2000" b="1"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800"/>
                        </a:spcAft>
                        <a:buNone/>
                      </a:pPr>
                      <a:r>
                        <a:rPr lang="nl-NL" sz="2000" b="1" kern="100">
                          <a:effectLst/>
                          <a:latin typeface="Verdana"/>
                          <a:ea typeface="Verdana"/>
                          <a:cs typeface="Arial" panose="020B0604020202020204" pitchFamily="34" charset="0"/>
                        </a:rPr>
                        <a:t>Zorg voor de armen</a:t>
                      </a:r>
                      <a:endParaRPr lang="nl-NL" sz="2000" b="1"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800"/>
                        </a:spcAft>
                        <a:buNone/>
                      </a:pPr>
                      <a:r>
                        <a:rPr lang="nl-NL" sz="2000" b="1" kern="100">
                          <a:effectLst/>
                          <a:latin typeface="Verdana"/>
                          <a:ea typeface="Verdana"/>
                          <a:cs typeface="Arial" panose="020B0604020202020204" pitchFamily="34" charset="0"/>
                        </a:rPr>
                        <a:t>Eigen verantwoordelijkheid</a:t>
                      </a:r>
                      <a:endParaRPr lang="nl-NL" sz="2000" b="1"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084226826"/>
                  </a:ext>
                </a:extLst>
              </a:tr>
              <a:tr h="465700">
                <a:tc>
                  <a:txBody>
                    <a:bodyPr/>
                    <a:lstStyle/>
                    <a:p>
                      <a:pPr>
                        <a:lnSpc>
                          <a:spcPct val="115000"/>
                        </a:lnSpc>
                        <a:spcAft>
                          <a:spcPts val="800"/>
                        </a:spcAft>
                        <a:buNone/>
                      </a:pPr>
                      <a:r>
                        <a:rPr lang="nl-NL" sz="1800" b="0" kern="100">
                          <a:solidFill>
                            <a:srgbClr val="0D0D0D"/>
                          </a:solidFill>
                          <a:effectLst/>
                          <a:latin typeface="Verdana"/>
                          <a:ea typeface="Verdana"/>
                          <a:cs typeface="Arial" panose="020B0604020202020204" pitchFamily="34" charset="0"/>
                        </a:rPr>
                        <a:t>Deuteronomium 15:11</a:t>
                      </a:r>
                      <a:br>
                        <a:rPr lang="nl-NL" sz="1800" b="0" kern="100" dirty="0">
                          <a:solidFill>
                            <a:srgbClr val="0D0D0D"/>
                          </a:solidFill>
                          <a:effectLst/>
                          <a:latin typeface="Verdana"/>
                          <a:ea typeface="Verdana"/>
                          <a:cs typeface="Arial" panose="020B0604020202020204" pitchFamily="34" charset="0"/>
                        </a:rPr>
                      </a:br>
                      <a:endParaRPr lang="nl-NL" sz="1800"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nl-NL" sz="1800" b="0" kern="100">
                          <a:solidFill>
                            <a:srgbClr val="0D0D0D"/>
                          </a:solidFill>
                          <a:effectLst/>
                          <a:latin typeface="Verdana"/>
                          <a:ea typeface="Verdana"/>
                          <a:cs typeface="Arial" panose="020B0604020202020204" pitchFamily="34" charset="0"/>
                        </a:rPr>
                        <a:t>Wees vrijgevig</a:t>
                      </a:r>
                      <a:endParaRPr lang="nl-NL" sz="1800"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endParaRPr lang="nl-NL" sz="1800"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7393350"/>
                  </a:ext>
                </a:extLst>
              </a:tr>
              <a:tr h="521120">
                <a:tc>
                  <a:txBody>
                    <a:bodyPr/>
                    <a:lstStyle/>
                    <a:p>
                      <a:pPr>
                        <a:lnSpc>
                          <a:spcPct val="115000"/>
                        </a:lnSpc>
                        <a:spcAft>
                          <a:spcPts val="800"/>
                        </a:spcAft>
                        <a:buNone/>
                      </a:pPr>
                      <a:r>
                        <a:rPr lang="nl-NL" sz="1800" b="0" kern="100">
                          <a:solidFill>
                            <a:srgbClr val="0D0D0D"/>
                          </a:solidFill>
                          <a:effectLst/>
                          <a:latin typeface="Verdana"/>
                          <a:ea typeface="Verdana"/>
                          <a:cs typeface="Arial" panose="020B0604020202020204" pitchFamily="34" charset="0"/>
                        </a:rPr>
                        <a:t>Leviticus 19:9-10</a:t>
                      </a:r>
                      <a:br>
                        <a:rPr lang="nl-NL" sz="1800" b="0" kern="100" dirty="0">
                          <a:solidFill>
                            <a:srgbClr val="0D0D0D"/>
                          </a:solidFill>
                          <a:effectLst/>
                          <a:latin typeface="Verdana"/>
                          <a:ea typeface="Verdana"/>
                          <a:cs typeface="Arial" panose="020B0604020202020204" pitchFamily="34" charset="0"/>
                        </a:rPr>
                      </a:br>
                      <a:endParaRPr lang="nl-NL" sz="1800"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nl-NL" sz="1800" b="0" kern="100">
                          <a:solidFill>
                            <a:srgbClr val="0D0D0D"/>
                          </a:solidFill>
                          <a:effectLst/>
                          <a:latin typeface="Verdana"/>
                          <a:ea typeface="Verdana"/>
                          <a:cs typeface="Arial" panose="020B0604020202020204" pitchFamily="34" charset="0"/>
                        </a:rPr>
                        <a:t>Laat de rand van je akkers staan voor armen</a:t>
                      </a:r>
                      <a:endParaRPr lang="nl-NL" sz="1800"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endParaRPr lang="nl-NL" sz="1800"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8833669"/>
                  </a:ext>
                </a:extLst>
              </a:tr>
              <a:tr h="465700">
                <a:tc>
                  <a:txBody>
                    <a:bodyPr/>
                    <a:lstStyle/>
                    <a:p>
                      <a:pPr>
                        <a:lnSpc>
                          <a:spcPct val="115000"/>
                        </a:lnSpc>
                        <a:spcAft>
                          <a:spcPts val="800"/>
                        </a:spcAft>
                        <a:buNone/>
                      </a:pPr>
                      <a:r>
                        <a:rPr lang="nl-NL" sz="1800" b="0" kern="100">
                          <a:solidFill>
                            <a:srgbClr val="0D0D0D"/>
                          </a:solidFill>
                          <a:effectLst/>
                          <a:latin typeface="Verdana"/>
                          <a:ea typeface="Verdana"/>
                          <a:cs typeface="Arial" panose="020B0604020202020204" pitchFamily="34" charset="0"/>
                        </a:rPr>
                        <a:t>Spreuken 6:6-8</a:t>
                      </a:r>
                      <a:br>
                        <a:rPr lang="nl-NL" sz="1800" b="0" kern="100" dirty="0">
                          <a:solidFill>
                            <a:srgbClr val="0D0D0D"/>
                          </a:solidFill>
                          <a:effectLst/>
                          <a:latin typeface="Verdana"/>
                          <a:ea typeface="Verdana"/>
                          <a:cs typeface="Arial" panose="020B0604020202020204" pitchFamily="34" charset="0"/>
                        </a:rPr>
                      </a:br>
                      <a:endParaRPr lang="nl-NL" sz="1800"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endParaRPr lang="nl-NL" sz="1800"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nl-NL" sz="1800" b="0" kern="100">
                          <a:solidFill>
                            <a:srgbClr val="0D0D0D"/>
                          </a:solidFill>
                          <a:effectLst/>
                          <a:latin typeface="Verdana"/>
                          <a:ea typeface="Verdana"/>
                          <a:cs typeface="Arial" panose="020B0604020202020204" pitchFamily="34" charset="0"/>
                        </a:rPr>
                        <a:t>Ga naar de mier gij luiaard</a:t>
                      </a:r>
                      <a:endParaRPr lang="nl-NL" sz="1800"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3743402"/>
                  </a:ext>
                </a:extLst>
              </a:tr>
              <a:tr h="526993">
                <a:tc>
                  <a:txBody>
                    <a:bodyPr/>
                    <a:lstStyle/>
                    <a:p>
                      <a:pPr>
                        <a:lnSpc>
                          <a:spcPct val="115000"/>
                        </a:lnSpc>
                        <a:spcAft>
                          <a:spcPts val="800"/>
                        </a:spcAft>
                        <a:buNone/>
                      </a:pPr>
                      <a:r>
                        <a:rPr lang="nl-NL" sz="1800" b="0" kern="100">
                          <a:solidFill>
                            <a:srgbClr val="0D0D0D"/>
                          </a:solidFill>
                          <a:effectLst/>
                          <a:latin typeface="Verdana"/>
                          <a:ea typeface="Verdana"/>
                          <a:cs typeface="Arial" panose="020B0604020202020204" pitchFamily="34" charset="0"/>
                        </a:rPr>
                        <a:t>Spreuken 19:17</a:t>
                      </a:r>
                      <a:br>
                        <a:rPr lang="nl-NL" sz="1800" b="0" kern="100" dirty="0">
                          <a:solidFill>
                            <a:srgbClr val="0D0D0D"/>
                          </a:solidFill>
                          <a:effectLst/>
                          <a:latin typeface="Verdana"/>
                          <a:ea typeface="Verdana"/>
                          <a:cs typeface="Arial" panose="020B0604020202020204" pitchFamily="34" charset="0"/>
                        </a:rPr>
                      </a:br>
                      <a:endParaRPr lang="nl-NL" sz="1800"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nl-NL" sz="1800" b="0" kern="100">
                          <a:solidFill>
                            <a:srgbClr val="0D0D0D"/>
                          </a:solidFill>
                          <a:effectLst/>
                          <a:latin typeface="Verdana"/>
                          <a:ea typeface="Verdana"/>
                          <a:cs typeface="Arial" panose="020B0604020202020204" pitchFamily="34" charset="0"/>
                        </a:rPr>
                        <a:t>Wie zich over de arme ontfermt, leent aan de Heere</a:t>
                      </a:r>
                      <a:endParaRPr lang="nl-NL" sz="1800"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endParaRPr lang="nl-NL" sz="1800"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87054303"/>
                  </a:ext>
                </a:extLst>
              </a:tr>
              <a:tr h="879154">
                <a:tc>
                  <a:txBody>
                    <a:bodyPr/>
                    <a:lstStyle/>
                    <a:p>
                      <a:pPr>
                        <a:lnSpc>
                          <a:spcPct val="115000"/>
                        </a:lnSpc>
                        <a:spcAft>
                          <a:spcPts val="800"/>
                        </a:spcAft>
                        <a:buNone/>
                      </a:pPr>
                      <a:r>
                        <a:rPr lang="nl-NL" sz="1800" kern="100">
                          <a:solidFill>
                            <a:srgbClr val="0D0D0D"/>
                          </a:solidFill>
                          <a:effectLst/>
                          <a:latin typeface="Verdana"/>
                          <a:ea typeface="Verdana"/>
                          <a:cs typeface="Arial" panose="020B0604020202020204" pitchFamily="34" charset="0"/>
                        </a:rPr>
                        <a:t>2 Thessalonicenzen 3:10</a:t>
                      </a:r>
                      <a:endParaRPr lang="nl-NL" sz="1800"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endParaRPr lang="nl-NL" sz="1800"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nl-NL" sz="1800" kern="100">
                          <a:solidFill>
                            <a:srgbClr val="0D0D0D"/>
                          </a:solidFill>
                          <a:effectLst/>
                          <a:latin typeface="Verdana"/>
                          <a:ea typeface="Verdana"/>
                          <a:cs typeface="Arial" panose="020B0604020202020204" pitchFamily="34" charset="0"/>
                        </a:rPr>
                        <a:t>Wie niet wil werken zal ook niet eten</a:t>
                      </a:r>
                      <a:endParaRPr lang="nl-NL" sz="1800" kern="100" dirty="0">
                        <a:effectLst/>
                        <a:latin typeface="Verdana"/>
                        <a:ea typeface="Verdan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1942720"/>
                  </a:ext>
                </a:extLst>
              </a:tr>
            </a:tbl>
          </a:graphicData>
        </a:graphic>
      </p:graphicFrame>
    </p:spTree>
    <p:extLst>
      <p:ext uri="{BB962C8B-B14F-4D97-AF65-F5344CB8AC3E}">
        <p14:creationId xmlns:p14="http://schemas.microsoft.com/office/powerpoint/2010/main" val="1160835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35F9C-E993-CA7B-FC9F-8F3C623A706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DA507A3-FDD0-490F-11C8-5E131A298458}"/>
              </a:ext>
            </a:extLst>
          </p:cNvPr>
          <p:cNvSpPr>
            <a:spLocks noGrp="1"/>
          </p:cNvSpPr>
          <p:nvPr>
            <p:ph type="title"/>
          </p:nvPr>
        </p:nvSpPr>
        <p:spPr/>
        <p:txBody>
          <a:bodyPr>
            <a:normAutofit/>
          </a:bodyPr>
          <a:lstStyle/>
          <a:p>
            <a:r>
              <a:rPr lang="nl-NL" sz="3200">
                <a:latin typeface="Verdana"/>
                <a:ea typeface="Verdana"/>
              </a:rPr>
              <a:t>Solidariteit en economie:</a:t>
            </a:r>
          </a:p>
        </p:txBody>
      </p:sp>
      <p:sp>
        <p:nvSpPr>
          <p:cNvPr id="3" name="Tijdelijke aanduiding voor inhoud 2">
            <a:extLst>
              <a:ext uri="{FF2B5EF4-FFF2-40B4-BE49-F238E27FC236}">
                <a16:creationId xmlns:a16="http://schemas.microsoft.com/office/drawing/2014/main" id="{DCAA8917-20B8-BB89-AA91-9EDAA1E286A9}"/>
              </a:ext>
            </a:extLst>
          </p:cNvPr>
          <p:cNvSpPr>
            <a:spLocks noGrp="1"/>
          </p:cNvSpPr>
          <p:nvPr>
            <p:ph idx="1"/>
          </p:nvPr>
        </p:nvSpPr>
        <p:spPr>
          <a:xfrm>
            <a:off x="838200" y="1825625"/>
            <a:ext cx="4876800" cy="4667250"/>
          </a:xfrm>
          <a:solidFill>
            <a:schemeClr val="accent3">
              <a:lumMod val="20000"/>
              <a:lumOff val="80000"/>
            </a:schemeClr>
          </a:solidFill>
        </p:spPr>
        <p:txBody>
          <a:bodyPr>
            <a:normAutofit/>
          </a:bodyPr>
          <a:lstStyle/>
          <a:p>
            <a:pPr marL="0" indent="0" algn="r">
              <a:buNone/>
            </a:pPr>
            <a:r>
              <a:rPr lang="nl-NL" sz="1800">
                <a:latin typeface="Verdana"/>
                <a:ea typeface="Verdana"/>
              </a:rPr>
              <a:t>Rekening houden met elkaar</a:t>
            </a:r>
            <a:br>
              <a:rPr lang="nl-NL" sz="1800">
                <a:latin typeface="Verdana"/>
                <a:ea typeface="Verdana"/>
              </a:rPr>
            </a:br>
            <a:endParaRPr lang="nl-NL" sz="1800">
              <a:latin typeface="Verdana"/>
              <a:ea typeface="Verdana"/>
            </a:endParaRPr>
          </a:p>
          <a:p>
            <a:pPr marL="0" indent="0" algn="r">
              <a:buNone/>
            </a:pPr>
            <a:r>
              <a:rPr lang="nl-NL" sz="1800">
                <a:latin typeface="Verdana"/>
                <a:ea typeface="Verdana"/>
              </a:rPr>
              <a:t>Zorg voor elkaar</a:t>
            </a:r>
            <a:br>
              <a:rPr lang="nl-NL" sz="1800">
                <a:latin typeface="Verdana"/>
                <a:ea typeface="Verdana"/>
              </a:rPr>
            </a:br>
            <a:endParaRPr lang="nl-NL" sz="1800">
              <a:latin typeface="Verdana"/>
              <a:ea typeface="Verdana"/>
            </a:endParaRPr>
          </a:p>
          <a:p>
            <a:pPr marL="0" indent="0" algn="r">
              <a:buNone/>
            </a:pPr>
            <a:r>
              <a:rPr lang="nl-NL" sz="1800">
                <a:latin typeface="Verdana"/>
                <a:ea typeface="Verdana"/>
              </a:rPr>
              <a:t>Elkaar nodig hebben</a:t>
            </a:r>
            <a:br>
              <a:rPr lang="nl-NL" sz="1800">
                <a:latin typeface="Verdana"/>
                <a:ea typeface="Verdana"/>
              </a:rPr>
            </a:br>
            <a:endParaRPr lang="nl-NL" sz="1800">
              <a:latin typeface="Verdana"/>
              <a:ea typeface="Verdana"/>
            </a:endParaRPr>
          </a:p>
          <a:p>
            <a:pPr marL="0" indent="0" algn="r">
              <a:buNone/>
            </a:pPr>
            <a:r>
              <a:rPr lang="nl-NL" sz="1800">
                <a:latin typeface="Verdana"/>
                <a:ea typeface="Verdana"/>
              </a:rPr>
              <a:t>Regels en cultuur</a:t>
            </a:r>
            <a:br>
              <a:rPr lang="nl-NL" sz="1800">
                <a:latin typeface="Verdana"/>
                <a:ea typeface="Verdana"/>
              </a:rPr>
            </a:br>
            <a:endParaRPr lang="nl-NL" sz="1800">
              <a:latin typeface="Verdana"/>
              <a:ea typeface="Verdana"/>
            </a:endParaRPr>
          </a:p>
          <a:p>
            <a:pPr marL="0" indent="0" algn="r">
              <a:buNone/>
            </a:pPr>
            <a:r>
              <a:rPr lang="nl-NL" sz="1800">
                <a:latin typeface="Verdana"/>
                <a:ea typeface="Verdana"/>
              </a:rPr>
              <a:t>Eigen verantwoordelijkheid</a:t>
            </a:r>
          </a:p>
        </p:txBody>
      </p:sp>
      <p:sp>
        <p:nvSpPr>
          <p:cNvPr id="6" name="Tijdelijke aanduiding voor inhoud 2">
            <a:extLst>
              <a:ext uri="{FF2B5EF4-FFF2-40B4-BE49-F238E27FC236}">
                <a16:creationId xmlns:a16="http://schemas.microsoft.com/office/drawing/2014/main" id="{43F36F95-68D7-091B-4AC5-22AF4D19CE5C}"/>
              </a:ext>
            </a:extLst>
          </p:cNvPr>
          <p:cNvSpPr txBox="1">
            <a:spLocks/>
          </p:cNvSpPr>
          <p:nvPr/>
        </p:nvSpPr>
        <p:spPr>
          <a:xfrm>
            <a:off x="6667500" y="1825625"/>
            <a:ext cx="3638550" cy="46672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nl-NL" sz="2400">
              <a:latin typeface="Verdana"/>
              <a:ea typeface="Verdana"/>
            </a:endParaRPr>
          </a:p>
        </p:txBody>
      </p:sp>
      <p:sp>
        <p:nvSpPr>
          <p:cNvPr id="7" name="Tijdelijke aanduiding voor inhoud 2">
            <a:extLst>
              <a:ext uri="{FF2B5EF4-FFF2-40B4-BE49-F238E27FC236}">
                <a16:creationId xmlns:a16="http://schemas.microsoft.com/office/drawing/2014/main" id="{AF98159A-13F7-615C-E7C2-BF6F7E495023}"/>
              </a:ext>
            </a:extLst>
          </p:cNvPr>
          <p:cNvSpPr txBox="1">
            <a:spLocks/>
          </p:cNvSpPr>
          <p:nvPr/>
        </p:nvSpPr>
        <p:spPr>
          <a:xfrm>
            <a:off x="6667500" y="1825625"/>
            <a:ext cx="4876800" cy="4667250"/>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2400">
                <a:latin typeface="Verdana"/>
                <a:ea typeface="Verdana"/>
              </a:rPr>
              <a:t>Belasting betalen</a:t>
            </a:r>
            <a:br>
              <a:rPr lang="nl-NL" sz="2400">
                <a:latin typeface="Verdana"/>
                <a:ea typeface="Verdana"/>
              </a:rPr>
            </a:br>
            <a:endParaRPr lang="nl-NL" sz="2400">
              <a:latin typeface="Verdana"/>
              <a:ea typeface="Verdana"/>
            </a:endParaRPr>
          </a:p>
          <a:p>
            <a:pPr marL="0" indent="0">
              <a:buNone/>
            </a:pPr>
            <a:r>
              <a:rPr lang="nl-NL" sz="2400">
                <a:latin typeface="Verdana"/>
                <a:ea typeface="Verdana"/>
              </a:rPr>
              <a:t>Pensioen via overheid (AOW)</a:t>
            </a:r>
            <a:br>
              <a:rPr lang="nl-NL" sz="2400">
                <a:latin typeface="Verdana"/>
                <a:ea typeface="Verdana"/>
              </a:rPr>
            </a:br>
            <a:endParaRPr lang="nl-NL" sz="2400">
              <a:latin typeface="Verdana"/>
              <a:ea typeface="Verdana"/>
            </a:endParaRPr>
          </a:p>
          <a:p>
            <a:pPr marL="0" indent="0">
              <a:buNone/>
            </a:pPr>
            <a:r>
              <a:rPr lang="nl-NL" sz="2400">
                <a:latin typeface="Verdana"/>
                <a:ea typeface="Verdana"/>
              </a:rPr>
              <a:t>Verschillende beroepen</a:t>
            </a:r>
            <a:br>
              <a:rPr lang="nl-NL" sz="2400">
                <a:latin typeface="Verdana"/>
                <a:ea typeface="Verdana"/>
              </a:rPr>
            </a:br>
            <a:endParaRPr lang="nl-NL" sz="2400">
              <a:latin typeface="Verdana"/>
              <a:ea typeface="Verdana"/>
            </a:endParaRPr>
          </a:p>
          <a:p>
            <a:pPr marL="0" indent="0">
              <a:buNone/>
            </a:pPr>
            <a:r>
              <a:rPr lang="nl-NL" sz="2400">
                <a:latin typeface="Verdana"/>
                <a:ea typeface="Verdana"/>
              </a:rPr>
              <a:t>Minimumloon </a:t>
            </a:r>
            <a:br>
              <a:rPr lang="nl-NL" sz="2400">
                <a:latin typeface="Verdana"/>
                <a:ea typeface="Verdana"/>
              </a:rPr>
            </a:br>
            <a:endParaRPr lang="nl-NL" sz="2400">
              <a:latin typeface="Verdana"/>
              <a:ea typeface="Verdana"/>
            </a:endParaRPr>
          </a:p>
          <a:p>
            <a:pPr marL="0" indent="0">
              <a:buNone/>
            </a:pPr>
            <a:r>
              <a:rPr lang="nl-NL" sz="2400">
                <a:latin typeface="Verdana"/>
                <a:ea typeface="Verdana"/>
              </a:rPr>
              <a:t>Solliciteren bij werkloosheid</a:t>
            </a:r>
          </a:p>
        </p:txBody>
      </p:sp>
      <p:cxnSp>
        <p:nvCxnSpPr>
          <p:cNvPr id="9" name="Rechte verbindingslijn met pijl 8">
            <a:extLst>
              <a:ext uri="{FF2B5EF4-FFF2-40B4-BE49-F238E27FC236}">
                <a16:creationId xmlns:a16="http://schemas.microsoft.com/office/drawing/2014/main" id="{FC1C06D8-9E00-11FA-7B2D-AB2FE9116F30}"/>
              </a:ext>
            </a:extLst>
          </p:cNvPr>
          <p:cNvCxnSpPr/>
          <p:nvPr/>
        </p:nvCxnSpPr>
        <p:spPr>
          <a:xfrm>
            <a:off x="5887844" y="2062976"/>
            <a:ext cx="535258" cy="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10" name="Rechte verbindingslijn met pijl 9">
            <a:extLst>
              <a:ext uri="{FF2B5EF4-FFF2-40B4-BE49-F238E27FC236}">
                <a16:creationId xmlns:a16="http://schemas.microsoft.com/office/drawing/2014/main" id="{16353505-BE66-A4BE-5E26-3CE2F2659B28}"/>
              </a:ext>
            </a:extLst>
          </p:cNvPr>
          <p:cNvCxnSpPr/>
          <p:nvPr/>
        </p:nvCxnSpPr>
        <p:spPr>
          <a:xfrm>
            <a:off x="5888552" y="2871882"/>
            <a:ext cx="535258" cy="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11" name="Rechte verbindingslijn met pijl 10">
            <a:extLst>
              <a:ext uri="{FF2B5EF4-FFF2-40B4-BE49-F238E27FC236}">
                <a16:creationId xmlns:a16="http://schemas.microsoft.com/office/drawing/2014/main" id="{A07D3A72-D345-6995-8FC7-CABB13473497}"/>
              </a:ext>
            </a:extLst>
          </p:cNvPr>
          <p:cNvCxnSpPr/>
          <p:nvPr/>
        </p:nvCxnSpPr>
        <p:spPr>
          <a:xfrm>
            <a:off x="5887844" y="3665742"/>
            <a:ext cx="535258" cy="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12" name="Rechte verbindingslijn met pijl 11">
            <a:extLst>
              <a:ext uri="{FF2B5EF4-FFF2-40B4-BE49-F238E27FC236}">
                <a16:creationId xmlns:a16="http://schemas.microsoft.com/office/drawing/2014/main" id="{4E379FE0-7D0A-B9F0-57D5-6F0CC444B2BB}"/>
              </a:ext>
            </a:extLst>
          </p:cNvPr>
          <p:cNvCxnSpPr/>
          <p:nvPr/>
        </p:nvCxnSpPr>
        <p:spPr>
          <a:xfrm>
            <a:off x="5829787" y="4460665"/>
            <a:ext cx="535258" cy="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13" name="Rechte verbindingslijn met pijl 12">
            <a:extLst>
              <a:ext uri="{FF2B5EF4-FFF2-40B4-BE49-F238E27FC236}">
                <a16:creationId xmlns:a16="http://schemas.microsoft.com/office/drawing/2014/main" id="{BF75B505-CC0E-EB1C-09EC-DEBC63DFBE77}"/>
              </a:ext>
            </a:extLst>
          </p:cNvPr>
          <p:cNvCxnSpPr/>
          <p:nvPr/>
        </p:nvCxnSpPr>
        <p:spPr>
          <a:xfrm>
            <a:off x="5829787" y="5247269"/>
            <a:ext cx="535258" cy="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4243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0BC304-DD80-19E3-5E89-E0FE4E11EA0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AE6BC55-3984-F7B7-9622-7E18E9CA2A4D}"/>
              </a:ext>
            </a:extLst>
          </p:cNvPr>
          <p:cNvSpPr>
            <a:spLocks noGrp="1"/>
          </p:cNvSpPr>
          <p:nvPr>
            <p:ph type="title"/>
          </p:nvPr>
        </p:nvSpPr>
        <p:spPr>
          <a:xfrm>
            <a:off x="572493" y="238539"/>
            <a:ext cx="11018520" cy="1434415"/>
          </a:xfrm>
        </p:spPr>
        <p:txBody>
          <a:bodyPr anchor="b">
            <a:normAutofit/>
          </a:bodyPr>
          <a:lstStyle/>
          <a:p>
            <a:r>
              <a:rPr lang="nl-NL" sz="5400">
                <a:latin typeface="Verdana"/>
                <a:ea typeface="Verdana"/>
              </a:rPr>
              <a:t>Uitleg: Wat is sociale zekerheid?</a:t>
            </a:r>
          </a:p>
        </p:txBody>
      </p:sp>
      <p:sp>
        <p:nvSpPr>
          <p:cNvPr id="3" name="Tijdelijke aanduiding voor inhoud 2">
            <a:extLst>
              <a:ext uri="{FF2B5EF4-FFF2-40B4-BE49-F238E27FC236}">
                <a16:creationId xmlns:a16="http://schemas.microsoft.com/office/drawing/2014/main" id="{6CD9FC24-7711-9BFC-467D-A41CA6619833}"/>
              </a:ext>
            </a:extLst>
          </p:cNvPr>
          <p:cNvSpPr>
            <a:spLocks noGrp="1"/>
          </p:cNvSpPr>
          <p:nvPr>
            <p:ph idx="1"/>
          </p:nvPr>
        </p:nvSpPr>
        <p:spPr>
          <a:xfrm>
            <a:off x="572493" y="2071316"/>
            <a:ext cx="6713552" cy="4119172"/>
          </a:xfrm>
        </p:spPr>
        <p:txBody>
          <a:bodyPr anchor="t">
            <a:normAutofit/>
          </a:bodyPr>
          <a:lstStyle/>
          <a:p>
            <a:pPr marL="0" indent="0">
              <a:buNone/>
            </a:pPr>
            <a:r>
              <a:rPr lang="nl-NL" sz="2200">
                <a:latin typeface="Verdana"/>
                <a:ea typeface="Verdana"/>
              </a:rPr>
              <a:t>Inkomenszekerheid </a:t>
            </a:r>
          </a:p>
          <a:p>
            <a:r>
              <a:rPr lang="nl-NL" sz="2200">
                <a:latin typeface="Verdana"/>
                <a:ea typeface="Verdana"/>
              </a:rPr>
              <a:t>Taak van de overheid</a:t>
            </a:r>
          </a:p>
          <a:p>
            <a:r>
              <a:rPr lang="nl-NL" sz="2200">
                <a:latin typeface="Verdana"/>
                <a:ea typeface="Verdana"/>
              </a:rPr>
              <a:t>Als sociaal vangnet</a:t>
            </a:r>
          </a:p>
          <a:p>
            <a:r>
              <a:rPr lang="nl-NL" sz="2200">
                <a:latin typeface="Verdana"/>
                <a:ea typeface="Verdana"/>
              </a:rPr>
              <a:t>Zo tijdelijk mogelijk</a:t>
            </a:r>
          </a:p>
          <a:p>
            <a:pPr marL="0" indent="0">
              <a:buNone/>
            </a:pPr>
            <a:endParaRPr lang="nl-NL" sz="2200">
              <a:latin typeface="Verdana"/>
              <a:ea typeface="Verdana"/>
            </a:endParaRPr>
          </a:p>
          <a:p>
            <a:pPr marL="0" indent="0">
              <a:buNone/>
            </a:pPr>
            <a:r>
              <a:rPr lang="nl-NL" sz="2200">
                <a:latin typeface="Verdana"/>
                <a:ea typeface="Verdana"/>
              </a:rPr>
              <a:t>Hiervoor zijn wetten en regels nodig:</a:t>
            </a:r>
          </a:p>
          <a:p>
            <a:pPr>
              <a:buFontTx/>
              <a:buChar char="-"/>
            </a:pPr>
            <a:r>
              <a:rPr lang="nl-NL" sz="2200">
                <a:latin typeface="Verdana"/>
                <a:ea typeface="Verdana"/>
              </a:rPr>
              <a:t>Stelsel van sociale zekerheid</a:t>
            </a:r>
          </a:p>
          <a:p>
            <a:pPr>
              <a:buFontTx/>
              <a:buChar char="-"/>
            </a:pPr>
            <a:r>
              <a:rPr lang="nl-NL" sz="2200">
                <a:latin typeface="Verdana"/>
                <a:ea typeface="Verdana"/>
              </a:rPr>
              <a:t>Toeslagen </a:t>
            </a:r>
          </a:p>
        </p:txBody>
      </p:sp>
      <p:pic>
        <p:nvPicPr>
          <p:cNvPr id="3074" name="Picture 2" descr="Mantelzorg - Terneuzen, Verdere afbraak van het sociaal vangnet Bezuinigingen sociaal domein 2022 Terneuzen. Terneuzen wil in de uitwerking van het beleidsplan sociaal domein 2022 verder met bezuinigen. Wij van Mantelzorg Collectief">
            <a:extLst>
              <a:ext uri="{FF2B5EF4-FFF2-40B4-BE49-F238E27FC236}">
                <a16:creationId xmlns:a16="http://schemas.microsoft.com/office/drawing/2014/main" id="{FF043782-2696-5CD8-1C6D-2EE2CB0362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506" r="14337" b="-1"/>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560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26680D-8A1C-0423-337D-331510A2B5D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D90DB3C-35B6-CA37-9C90-F4618D5DFA8E}"/>
              </a:ext>
            </a:extLst>
          </p:cNvPr>
          <p:cNvSpPr>
            <a:spLocks noGrp="1"/>
          </p:cNvSpPr>
          <p:nvPr>
            <p:ph type="title"/>
          </p:nvPr>
        </p:nvSpPr>
        <p:spPr>
          <a:xfrm>
            <a:off x="640080" y="325369"/>
            <a:ext cx="4368602" cy="1956841"/>
          </a:xfrm>
        </p:spPr>
        <p:txBody>
          <a:bodyPr anchor="b">
            <a:normAutofit/>
          </a:bodyPr>
          <a:lstStyle/>
          <a:p>
            <a:r>
              <a:rPr lang="nl-NL" sz="4600">
                <a:latin typeface="Verdana"/>
                <a:ea typeface="Verdana"/>
              </a:rPr>
              <a:t>Doel van sociale zekerheid</a:t>
            </a:r>
          </a:p>
        </p:txBody>
      </p:sp>
      <p:sp>
        <p:nvSpPr>
          <p:cNvPr id="3" name="Tijdelijke aanduiding voor inhoud 2">
            <a:extLst>
              <a:ext uri="{FF2B5EF4-FFF2-40B4-BE49-F238E27FC236}">
                <a16:creationId xmlns:a16="http://schemas.microsoft.com/office/drawing/2014/main" id="{45011AEE-085E-F922-E5A4-988E756E9285}"/>
              </a:ext>
            </a:extLst>
          </p:cNvPr>
          <p:cNvSpPr>
            <a:spLocks noGrp="1"/>
          </p:cNvSpPr>
          <p:nvPr>
            <p:ph idx="1"/>
          </p:nvPr>
        </p:nvSpPr>
        <p:spPr>
          <a:xfrm>
            <a:off x="640080" y="2872899"/>
            <a:ext cx="4243589" cy="3320668"/>
          </a:xfrm>
        </p:spPr>
        <p:txBody>
          <a:bodyPr>
            <a:normAutofit/>
          </a:bodyPr>
          <a:lstStyle/>
          <a:p>
            <a:r>
              <a:rPr lang="nl-NL" sz="2200">
                <a:latin typeface="Verdana"/>
                <a:ea typeface="Verdana"/>
              </a:rPr>
              <a:t>Armoede voorkomen</a:t>
            </a:r>
          </a:p>
          <a:p>
            <a:r>
              <a:rPr lang="nl-NL" sz="2200">
                <a:latin typeface="Verdana"/>
                <a:ea typeface="Verdana"/>
              </a:rPr>
              <a:t>Bescherming van de zwakken in de samenleving</a:t>
            </a:r>
          </a:p>
          <a:p>
            <a:r>
              <a:rPr lang="nl-NL" sz="2200">
                <a:latin typeface="Verdana"/>
                <a:ea typeface="Verdana"/>
              </a:rPr>
              <a:t>Stabiliteit in de financiële situatie van gezinnen/huishoudens</a:t>
            </a:r>
          </a:p>
          <a:p>
            <a:pPr marL="0" indent="0">
              <a:buNone/>
            </a:pPr>
            <a:endParaRPr lang="nl-NL" sz="2200">
              <a:latin typeface="Verdana"/>
              <a:ea typeface="Verdana"/>
            </a:endParaRPr>
          </a:p>
        </p:txBody>
      </p:sp>
      <p:pic>
        <p:nvPicPr>
          <p:cNvPr id="5" name="Afbeelding 4">
            <a:extLst>
              <a:ext uri="{FF2B5EF4-FFF2-40B4-BE49-F238E27FC236}">
                <a16:creationId xmlns:a16="http://schemas.microsoft.com/office/drawing/2014/main" id="{3376748A-0C96-58E4-EEE2-D1A9D186F1AF}"/>
              </a:ext>
            </a:extLst>
          </p:cNvPr>
          <p:cNvPicPr>
            <a:picLocks noChangeAspect="1"/>
          </p:cNvPicPr>
          <p:nvPr/>
        </p:nvPicPr>
        <p:blipFill>
          <a:blip r:embed="rId2"/>
          <a:srcRect r="16499" b="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680542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7A5300-E8DF-8B49-DB12-55B67B8E25A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79083FF-9C0A-FA19-ABCE-62864601F83E}"/>
              </a:ext>
            </a:extLst>
          </p:cNvPr>
          <p:cNvSpPr>
            <a:spLocks noGrp="1"/>
          </p:cNvSpPr>
          <p:nvPr>
            <p:ph type="title"/>
          </p:nvPr>
        </p:nvSpPr>
        <p:spPr/>
        <p:txBody>
          <a:bodyPr>
            <a:noAutofit/>
          </a:bodyPr>
          <a:lstStyle/>
          <a:p>
            <a:r>
              <a:rPr lang="nl-NL" sz="4800">
                <a:latin typeface="Verdana"/>
                <a:ea typeface="Verdana"/>
              </a:rPr>
              <a:t>Belangrijke begrippen sociale zekerheid</a:t>
            </a:r>
          </a:p>
        </p:txBody>
      </p:sp>
      <p:sp>
        <p:nvSpPr>
          <p:cNvPr id="3" name="Tijdelijke aanduiding voor inhoud 2">
            <a:extLst>
              <a:ext uri="{FF2B5EF4-FFF2-40B4-BE49-F238E27FC236}">
                <a16:creationId xmlns:a16="http://schemas.microsoft.com/office/drawing/2014/main" id="{FD1C4C04-DD53-592E-62A6-3300554A6A80}"/>
              </a:ext>
            </a:extLst>
          </p:cNvPr>
          <p:cNvSpPr>
            <a:spLocks noGrp="1"/>
          </p:cNvSpPr>
          <p:nvPr>
            <p:ph idx="1"/>
          </p:nvPr>
        </p:nvSpPr>
        <p:spPr>
          <a:xfrm>
            <a:off x="838200" y="1929384"/>
            <a:ext cx="10515600" cy="4251960"/>
          </a:xfrm>
        </p:spPr>
        <p:txBody>
          <a:bodyPr>
            <a:normAutofit/>
          </a:bodyPr>
          <a:lstStyle/>
          <a:p>
            <a:r>
              <a:rPr lang="nl-NL">
                <a:latin typeface="Verdana"/>
                <a:ea typeface="Verdana"/>
              </a:rPr>
              <a:t>Sociale </a:t>
            </a:r>
            <a:r>
              <a:rPr lang="nl-NL" u="sng">
                <a:latin typeface="Verdana"/>
                <a:ea typeface="Verdana"/>
              </a:rPr>
              <a:t>voorzieningen</a:t>
            </a:r>
            <a:r>
              <a:rPr lang="nl-NL">
                <a:latin typeface="Verdana"/>
                <a:ea typeface="Verdana"/>
              </a:rPr>
              <a:t> voor iedereen zonder voldoende inkomen</a:t>
            </a:r>
            <a:br>
              <a:rPr lang="nl-NL">
                <a:latin typeface="Verdana"/>
                <a:ea typeface="Verdana"/>
              </a:rPr>
            </a:br>
            <a:r>
              <a:rPr lang="nl-NL">
                <a:latin typeface="Verdana"/>
                <a:ea typeface="Verdana"/>
              </a:rPr>
              <a:t>Betaald uit belastinginkomsten.</a:t>
            </a:r>
            <a:br>
              <a:rPr lang="nl-NL">
                <a:latin typeface="Verdana"/>
                <a:ea typeface="Verdana"/>
              </a:rPr>
            </a:br>
            <a:endParaRPr lang="nl-NL">
              <a:latin typeface="Verdana"/>
              <a:ea typeface="Verdana"/>
            </a:endParaRPr>
          </a:p>
          <a:p>
            <a:pPr lvl="1"/>
            <a:r>
              <a:rPr lang="nl-NL" sz="2000">
                <a:latin typeface="Verdana"/>
                <a:ea typeface="Verdana"/>
              </a:rPr>
              <a:t>Participatiewet (bijstand) </a:t>
            </a:r>
            <a:r>
              <a:rPr lang="nl-NL" sz="2000">
                <a:latin typeface="Verdana"/>
                <a:ea typeface="Verdana"/>
                <a:sym typeface="Wingdings" panose="05000000000000000000" pitchFamily="2" charset="2"/>
              </a:rPr>
              <a:t> sociaal minimum</a:t>
            </a:r>
            <a:endParaRPr lang="nl-NL" sz="2000">
              <a:latin typeface="Verdana"/>
              <a:ea typeface="Verdana"/>
            </a:endParaRPr>
          </a:p>
          <a:p>
            <a:pPr lvl="1"/>
            <a:r>
              <a:rPr lang="nl-NL" sz="2000">
                <a:latin typeface="Verdana"/>
                <a:ea typeface="Verdana"/>
              </a:rPr>
              <a:t>WMO: wet maatschappelijke ondersteuning </a:t>
            </a:r>
          </a:p>
          <a:p>
            <a:pPr lvl="1"/>
            <a:r>
              <a:rPr lang="nl-NL" sz="2000">
                <a:latin typeface="Verdana"/>
                <a:ea typeface="Verdana"/>
              </a:rPr>
              <a:t>Toeslagen</a:t>
            </a:r>
          </a:p>
          <a:p>
            <a:pPr lvl="2"/>
            <a:r>
              <a:rPr lang="nl-NL" sz="2000">
                <a:latin typeface="Verdana"/>
                <a:ea typeface="Verdana"/>
              </a:rPr>
              <a:t>Huurtoeslag</a:t>
            </a:r>
          </a:p>
          <a:p>
            <a:pPr lvl="2"/>
            <a:r>
              <a:rPr lang="nl-NL" sz="2000">
                <a:latin typeface="Verdana"/>
                <a:ea typeface="Verdana"/>
              </a:rPr>
              <a:t>Zorgtoeslag</a:t>
            </a:r>
          </a:p>
          <a:p>
            <a:pPr lvl="2"/>
            <a:r>
              <a:rPr lang="nl-NL" sz="2000">
                <a:latin typeface="Verdana"/>
                <a:ea typeface="Verdana"/>
              </a:rPr>
              <a:t>kinderopvangtoeslag</a:t>
            </a:r>
          </a:p>
          <a:p>
            <a:pPr lvl="1"/>
            <a:endParaRPr lang="nl-NL" sz="2000">
              <a:latin typeface="Verdana"/>
              <a:ea typeface="Verdana"/>
            </a:endParaRPr>
          </a:p>
        </p:txBody>
      </p:sp>
      <p:pic>
        <p:nvPicPr>
          <p:cNvPr id="7" name="Afbeelding 6">
            <a:extLst>
              <a:ext uri="{FF2B5EF4-FFF2-40B4-BE49-F238E27FC236}">
                <a16:creationId xmlns:a16="http://schemas.microsoft.com/office/drawing/2014/main" id="{09F3782D-6222-592E-B6EF-F37AD6D245B2}"/>
              </a:ext>
            </a:extLst>
          </p:cNvPr>
          <p:cNvPicPr>
            <a:picLocks noChangeAspect="1"/>
          </p:cNvPicPr>
          <p:nvPr/>
        </p:nvPicPr>
        <p:blipFill>
          <a:blip r:embed="rId2"/>
          <a:stretch>
            <a:fillRect/>
          </a:stretch>
        </p:blipFill>
        <p:spPr>
          <a:xfrm>
            <a:off x="7903833" y="3368061"/>
            <a:ext cx="3867543" cy="2958805"/>
          </a:xfrm>
          <a:prstGeom prst="rect">
            <a:avLst/>
          </a:prstGeom>
        </p:spPr>
      </p:pic>
    </p:spTree>
    <p:extLst>
      <p:ext uri="{BB962C8B-B14F-4D97-AF65-F5344CB8AC3E}">
        <p14:creationId xmlns:p14="http://schemas.microsoft.com/office/powerpoint/2010/main" val="2237165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624D50-6FB4-3295-2E9B-00DC4D1A75F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1223D83-D080-783F-1D63-755A545FFE9F}"/>
              </a:ext>
            </a:extLst>
          </p:cNvPr>
          <p:cNvSpPr>
            <a:spLocks noGrp="1"/>
          </p:cNvSpPr>
          <p:nvPr>
            <p:ph type="title"/>
          </p:nvPr>
        </p:nvSpPr>
        <p:spPr/>
        <p:txBody>
          <a:bodyPr>
            <a:noAutofit/>
          </a:bodyPr>
          <a:lstStyle/>
          <a:p>
            <a:r>
              <a:rPr lang="nl-NL" sz="4800">
                <a:latin typeface="Verdana"/>
                <a:ea typeface="Verdana"/>
              </a:rPr>
              <a:t>Belangrijke begrippen sociale zekerheid</a:t>
            </a:r>
          </a:p>
        </p:txBody>
      </p:sp>
      <p:sp>
        <p:nvSpPr>
          <p:cNvPr id="3" name="Tijdelijke aanduiding voor inhoud 2">
            <a:extLst>
              <a:ext uri="{FF2B5EF4-FFF2-40B4-BE49-F238E27FC236}">
                <a16:creationId xmlns:a16="http://schemas.microsoft.com/office/drawing/2014/main" id="{349FACAF-B289-06B5-2291-F1E2D617E029}"/>
              </a:ext>
            </a:extLst>
          </p:cNvPr>
          <p:cNvSpPr>
            <a:spLocks noGrp="1"/>
          </p:cNvSpPr>
          <p:nvPr>
            <p:ph idx="1"/>
          </p:nvPr>
        </p:nvSpPr>
        <p:spPr>
          <a:xfrm>
            <a:off x="838200" y="1929384"/>
            <a:ext cx="10515600" cy="4251960"/>
          </a:xfrm>
        </p:spPr>
        <p:txBody>
          <a:bodyPr vert="horz" lIns="91440" tIns="45720" rIns="91440" bIns="45720" rtlCol="0" anchor="t">
            <a:noAutofit/>
          </a:bodyPr>
          <a:lstStyle/>
          <a:p>
            <a:r>
              <a:rPr lang="nl-NL">
                <a:latin typeface="Verdana"/>
                <a:ea typeface="Verdana"/>
              </a:rPr>
              <a:t>Sociale </a:t>
            </a:r>
            <a:r>
              <a:rPr lang="nl-NL" u="sng">
                <a:latin typeface="Verdana"/>
                <a:ea typeface="Verdana"/>
              </a:rPr>
              <a:t>verzekeringen</a:t>
            </a:r>
          </a:p>
          <a:p>
            <a:pPr lvl="1"/>
            <a:r>
              <a:rPr lang="nl-NL" sz="2000">
                <a:latin typeface="Verdana"/>
                <a:ea typeface="Verdana"/>
              </a:rPr>
              <a:t>Voor alle inwoners: </a:t>
            </a:r>
            <a:r>
              <a:rPr lang="nl-NL" sz="2000" u="sng">
                <a:latin typeface="Verdana"/>
                <a:ea typeface="Verdana"/>
                <a:sym typeface="Wingdings" panose="05000000000000000000" pitchFamily="2" charset="2"/>
              </a:rPr>
              <a:t>betaald door premie via inkomstenbelasting</a:t>
            </a:r>
            <a:endParaRPr lang="nl-NL" sz="2000">
              <a:latin typeface="Verdana"/>
              <a:ea typeface="Verdana"/>
            </a:endParaRPr>
          </a:p>
          <a:p>
            <a:pPr lvl="2"/>
            <a:r>
              <a:rPr lang="nl-NL" sz="2000">
                <a:latin typeface="Verdana"/>
                <a:ea typeface="Verdana"/>
              </a:rPr>
              <a:t>AOW: Algemene Ouderdomswet</a:t>
            </a:r>
          </a:p>
          <a:p>
            <a:pPr lvl="2"/>
            <a:r>
              <a:rPr lang="nl-NL" sz="2000">
                <a:latin typeface="Verdana"/>
                <a:ea typeface="Verdana"/>
              </a:rPr>
              <a:t>ANW: Algemene Nabestaandenwet</a:t>
            </a:r>
          </a:p>
          <a:p>
            <a:pPr lvl="2"/>
            <a:r>
              <a:rPr lang="nl-NL" sz="2000">
                <a:latin typeface="Verdana"/>
                <a:ea typeface="Verdana"/>
              </a:rPr>
              <a:t>AKW: Algemene Kinderbijslagwet</a:t>
            </a:r>
          </a:p>
          <a:p>
            <a:pPr lvl="2"/>
            <a:r>
              <a:rPr lang="nl-NL" sz="2000">
                <a:latin typeface="Verdana"/>
                <a:ea typeface="Verdana"/>
              </a:rPr>
              <a:t>WLZ: Wet Langdurige Zorg</a:t>
            </a:r>
          </a:p>
          <a:p>
            <a:pPr lvl="1"/>
            <a:r>
              <a:rPr lang="nl-NL" sz="2000">
                <a:latin typeface="Verdana"/>
                <a:ea typeface="Verdana"/>
              </a:rPr>
              <a:t>Voor werknemers:</a:t>
            </a:r>
            <a:r>
              <a:rPr lang="nl-NL" sz="2000" u="sng">
                <a:latin typeface="Verdana"/>
                <a:ea typeface="Verdana"/>
                <a:sym typeface="Wingdings" panose="05000000000000000000" pitchFamily="2" charset="2"/>
              </a:rPr>
              <a:t> betaald door premie van werkgever/werknemer</a:t>
            </a:r>
            <a:endParaRPr lang="nl-NL" sz="2000">
              <a:latin typeface="Verdana"/>
              <a:ea typeface="Verdana"/>
            </a:endParaRPr>
          </a:p>
          <a:p>
            <a:pPr lvl="2"/>
            <a:r>
              <a:rPr lang="nl-NL" sz="2000">
                <a:latin typeface="Verdana"/>
                <a:ea typeface="Verdana"/>
              </a:rPr>
              <a:t>WW: Werkloosheidswet</a:t>
            </a:r>
          </a:p>
          <a:p>
            <a:pPr lvl="2"/>
            <a:r>
              <a:rPr lang="nl-NL" sz="2000">
                <a:latin typeface="Verdana"/>
                <a:ea typeface="Verdana"/>
              </a:rPr>
              <a:t>WIA: Wet Inkomen naar Arbeidsvermogen</a:t>
            </a:r>
          </a:p>
          <a:p>
            <a:pPr lvl="2"/>
            <a:r>
              <a:rPr lang="nl-NL" sz="2000">
                <a:latin typeface="Verdana"/>
                <a:ea typeface="Verdana"/>
              </a:rPr>
              <a:t>ZW: Ziektewet</a:t>
            </a:r>
          </a:p>
        </p:txBody>
      </p:sp>
    </p:spTree>
    <p:extLst>
      <p:ext uri="{BB962C8B-B14F-4D97-AF65-F5344CB8AC3E}">
        <p14:creationId xmlns:p14="http://schemas.microsoft.com/office/powerpoint/2010/main" val="606553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56F74-10A7-45B2-E798-EB664374F95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834E9A6-7318-8683-45A6-122E6581685B}"/>
              </a:ext>
            </a:extLst>
          </p:cNvPr>
          <p:cNvSpPr>
            <a:spLocks noGrp="1"/>
          </p:cNvSpPr>
          <p:nvPr>
            <p:ph type="title"/>
          </p:nvPr>
        </p:nvSpPr>
        <p:spPr/>
        <p:txBody>
          <a:bodyPr/>
          <a:lstStyle/>
          <a:p>
            <a:endParaRPr lang="nl-NL"/>
          </a:p>
        </p:txBody>
      </p:sp>
      <p:pic>
        <p:nvPicPr>
          <p:cNvPr id="4" name="Onlinemedia 3" title="Sociale zekerheid - Hoe werken de AOW, WIA, WW, ANW en de bijstand?">
            <a:hlinkClick r:id="" action="ppaction://media"/>
            <a:extLst>
              <a:ext uri="{FF2B5EF4-FFF2-40B4-BE49-F238E27FC236}">
                <a16:creationId xmlns:a16="http://schemas.microsoft.com/office/drawing/2014/main" id="{2DE51AA2-51CE-2E20-D708-1EE1D81F4D6B}"/>
              </a:ext>
            </a:extLst>
          </p:cNvPr>
          <p:cNvPicPr>
            <a:picLocks noGrp="1" noRot="1" noChangeAspect="1"/>
          </p:cNvPicPr>
          <p:nvPr>
            <p:ph idx="1"/>
            <a:videoFile r:link="rId1"/>
          </p:nvPr>
        </p:nvPicPr>
        <p:blipFill>
          <a:blip r:embed="rId4"/>
          <a:stretch>
            <a:fillRect/>
          </a:stretch>
        </p:blipFill>
        <p:spPr>
          <a:xfrm>
            <a:off x="238470" y="243998"/>
            <a:ext cx="11715059" cy="6614002"/>
          </a:xfrm>
          <a:prstGeom prst="rect">
            <a:avLst/>
          </a:prstGeom>
        </p:spPr>
      </p:pic>
    </p:spTree>
    <p:extLst>
      <p:ext uri="{BB962C8B-B14F-4D97-AF65-F5344CB8AC3E}">
        <p14:creationId xmlns:p14="http://schemas.microsoft.com/office/powerpoint/2010/main" val="675136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E792F9-AC29-57F5-EB68-5C318CBFAFD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2E8DD04-961D-5359-C7A8-71FB36D461BE}"/>
              </a:ext>
            </a:extLst>
          </p:cNvPr>
          <p:cNvSpPr>
            <a:spLocks noGrp="1"/>
          </p:cNvSpPr>
          <p:nvPr>
            <p:ph type="title"/>
          </p:nvPr>
        </p:nvSpPr>
        <p:spPr>
          <a:xfrm>
            <a:off x="572493" y="238539"/>
            <a:ext cx="11018520" cy="1434415"/>
          </a:xfrm>
        </p:spPr>
        <p:txBody>
          <a:bodyPr anchor="b">
            <a:normAutofit/>
          </a:bodyPr>
          <a:lstStyle/>
          <a:p>
            <a:r>
              <a:rPr lang="nl-NL" sz="4800">
                <a:latin typeface="Verdana"/>
                <a:ea typeface="Verdana"/>
              </a:rPr>
              <a:t>Bijbel en solidariteit</a:t>
            </a:r>
          </a:p>
        </p:txBody>
      </p:sp>
      <p:sp>
        <p:nvSpPr>
          <p:cNvPr id="3" name="Tijdelijke aanduiding voor inhoud 2">
            <a:extLst>
              <a:ext uri="{FF2B5EF4-FFF2-40B4-BE49-F238E27FC236}">
                <a16:creationId xmlns:a16="http://schemas.microsoft.com/office/drawing/2014/main" id="{54CC8853-C93F-2B93-DE05-FBB82EE4CB33}"/>
              </a:ext>
            </a:extLst>
          </p:cNvPr>
          <p:cNvSpPr>
            <a:spLocks noGrp="1"/>
          </p:cNvSpPr>
          <p:nvPr>
            <p:ph idx="1"/>
          </p:nvPr>
        </p:nvSpPr>
        <p:spPr>
          <a:xfrm>
            <a:off x="572493" y="2071316"/>
            <a:ext cx="6713552" cy="4119172"/>
          </a:xfrm>
        </p:spPr>
        <p:txBody>
          <a:bodyPr anchor="t">
            <a:noAutofit/>
          </a:bodyPr>
          <a:lstStyle/>
          <a:p>
            <a:r>
              <a:rPr lang="nl-NL">
                <a:latin typeface="Verdana"/>
                <a:ea typeface="Verdana"/>
              </a:rPr>
              <a:t>Zorg voor de armen is een opdracht</a:t>
            </a:r>
          </a:p>
          <a:p>
            <a:r>
              <a:rPr lang="nl-NL">
                <a:latin typeface="Verdana"/>
                <a:ea typeface="Verdana"/>
              </a:rPr>
              <a:t>Verantwoordelijkheid nemen is een verplichting</a:t>
            </a:r>
          </a:p>
          <a:p>
            <a:r>
              <a:rPr lang="nl-NL">
                <a:latin typeface="Verdana"/>
                <a:ea typeface="Verdana"/>
              </a:rPr>
              <a:t>Delen: </a:t>
            </a:r>
            <a:r>
              <a:rPr lang="nl-NL">
                <a:latin typeface="Verdana"/>
                <a:ea typeface="Verdana"/>
                <a:sym typeface="Wingdings" panose="05000000000000000000" pitchFamily="2" charset="2"/>
              </a:rPr>
              <a:t> </a:t>
            </a:r>
            <a:r>
              <a:rPr lang="nl-NL">
                <a:latin typeface="Verdana"/>
                <a:ea typeface="Verdana"/>
              </a:rPr>
              <a:t>Wij/ons in plaats van ik</a:t>
            </a:r>
          </a:p>
          <a:p>
            <a:endParaRPr lang="nl-NL">
              <a:latin typeface="Verdana"/>
              <a:ea typeface="Verdana"/>
            </a:endParaRPr>
          </a:p>
          <a:p>
            <a:pPr marL="0" indent="0">
              <a:buNone/>
            </a:pPr>
            <a:r>
              <a:rPr lang="nl-NL">
                <a:latin typeface="Verdana"/>
                <a:ea typeface="Verdana"/>
              </a:rPr>
              <a:t>Waar zie je 3</a:t>
            </a:r>
            <a:r>
              <a:rPr lang="nl-NL" baseline="30000">
                <a:latin typeface="Verdana"/>
                <a:ea typeface="Verdana"/>
              </a:rPr>
              <a:t>e</a:t>
            </a:r>
            <a:r>
              <a:rPr lang="nl-NL">
                <a:latin typeface="Verdana"/>
                <a:ea typeface="Verdana"/>
              </a:rPr>
              <a:t> punt terug in de Bijbel?</a:t>
            </a:r>
          </a:p>
          <a:p>
            <a:endParaRPr lang="nl-NL">
              <a:latin typeface="Verdana"/>
              <a:ea typeface="Verdana"/>
            </a:endParaRPr>
          </a:p>
          <a:p>
            <a:pPr marL="0" indent="0">
              <a:buNone/>
            </a:pPr>
            <a:r>
              <a:rPr lang="nl-NL">
                <a:latin typeface="Verdana"/>
                <a:ea typeface="Verdana"/>
              </a:rPr>
              <a:t>Het gaat niet om het recht van het individu, maar om de gezamenlijke verantwoordelijkheid in de zorg voor elkaar.</a:t>
            </a:r>
          </a:p>
          <a:p>
            <a:pPr marL="0" indent="0">
              <a:buNone/>
            </a:pPr>
            <a:endParaRPr lang="nl-NL">
              <a:latin typeface="Verdana"/>
              <a:ea typeface="Verdana"/>
            </a:endParaRPr>
          </a:p>
        </p:txBody>
      </p:sp>
      <p:pic>
        <p:nvPicPr>
          <p:cNvPr id="5" name="Afbeelding 4">
            <a:extLst>
              <a:ext uri="{FF2B5EF4-FFF2-40B4-BE49-F238E27FC236}">
                <a16:creationId xmlns:a16="http://schemas.microsoft.com/office/drawing/2014/main" id="{A8D0561C-1348-876F-E24A-D7A6F87CA7B2}"/>
              </a:ext>
            </a:extLst>
          </p:cNvPr>
          <p:cNvPicPr>
            <a:picLocks noChangeAspect="1"/>
          </p:cNvPicPr>
          <p:nvPr/>
        </p:nvPicPr>
        <p:blipFill>
          <a:blip r:embed="rId3"/>
          <a:srcRect l="-1277" t="-43087" r="-3563" b="-12060"/>
          <a:stretch>
            <a:fillRect/>
          </a:stretch>
        </p:blipFill>
        <p:spPr>
          <a:xfrm>
            <a:off x="7675657" y="2093976"/>
            <a:ext cx="5264735" cy="4096512"/>
          </a:xfrm>
          <a:prstGeom prst="rect">
            <a:avLst/>
          </a:prstGeom>
        </p:spPr>
      </p:pic>
    </p:spTree>
    <p:extLst>
      <p:ext uri="{BB962C8B-B14F-4D97-AF65-F5344CB8AC3E}">
        <p14:creationId xmlns:p14="http://schemas.microsoft.com/office/powerpoint/2010/main" val="3868219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3304C1-C236-5678-0DA7-433B6DEE091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D5176A6-759B-6040-9FFE-7E1574BA27DD}"/>
              </a:ext>
            </a:extLst>
          </p:cNvPr>
          <p:cNvSpPr>
            <a:spLocks noGrp="1"/>
          </p:cNvSpPr>
          <p:nvPr>
            <p:ph type="title"/>
          </p:nvPr>
        </p:nvSpPr>
        <p:spPr>
          <a:xfrm>
            <a:off x="572493" y="238539"/>
            <a:ext cx="11018520" cy="1434415"/>
          </a:xfrm>
        </p:spPr>
        <p:txBody>
          <a:bodyPr anchor="b">
            <a:normAutofit/>
          </a:bodyPr>
          <a:lstStyle/>
          <a:p>
            <a:r>
              <a:rPr lang="nl-NL" sz="4000">
                <a:latin typeface="Verdana"/>
                <a:ea typeface="Verdana"/>
              </a:rPr>
              <a:t>Verwerkingsopdracht</a:t>
            </a:r>
          </a:p>
        </p:txBody>
      </p:sp>
      <p:sp>
        <p:nvSpPr>
          <p:cNvPr id="3" name="Tijdelijke aanduiding voor inhoud 2">
            <a:extLst>
              <a:ext uri="{FF2B5EF4-FFF2-40B4-BE49-F238E27FC236}">
                <a16:creationId xmlns:a16="http://schemas.microsoft.com/office/drawing/2014/main" id="{D1DA23F4-8D78-2F16-5EB2-B6A660A2B254}"/>
              </a:ext>
            </a:extLst>
          </p:cNvPr>
          <p:cNvSpPr>
            <a:spLocks noGrp="1"/>
          </p:cNvSpPr>
          <p:nvPr>
            <p:ph idx="1"/>
          </p:nvPr>
        </p:nvSpPr>
        <p:spPr>
          <a:xfrm>
            <a:off x="572493" y="2071316"/>
            <a:ext cx="6713552" cy="4349296"/>
          </a:xfrm>
        </p:spPr>
        <p:txBody>
          <a:bodyPr anchor="t">
            <a:noAutofit/>
          </a:bodyPr>
          <a:lstStyle/>
          <a:p>
            <a:pPr marL="0" indent="0">
              <a:buNone/>
            </a:pPr>
            <a:r>
              <a:rPr lang="nl-NL" sz="1400">
                <a:latin typeface="Verdana"/>
                <a:ea typeface="Verdana"/>
                <a:cs typeface="Arial" panose="020B0604020202020204" pitchFamily="34" charset="0"/>
              </a:rPr>
              <a:t>Gebruik de informatie van je boek om het stelsel van sociale zekerheid in beeld te brengen. Maak een samenvatting van een van de vormen van sociale zekerheid.</a:t>
            </a:r>
            <a:br>
              <a:rPr lang="nl-NL" sz="1400">
                <a:latin typeface="Verdana"/>
                <a:ea typeface="Verdana"/>
                <a:cs typeface="Arial" panose="020B0604020202020204" pitchFamily="34" charset="0"/>
              </a:rPr>
            </a:br>
            <a:br>
              <a:rPr lang="nl-NL" sz="1400">
                <a:latin typeface="Verdana"/>
                <a:ea typeface="Verdana"/>
                <a:cs typeface="Arial" panose="020B0604020202020204" pitchFamily="34" charset="0"/>
              </a:rPr>
            </a:br>
            <a:r>
              <a:rPr lang="nl-NL" sz="1400">
                <a:latin typeface="Verdana"/>
                <a:ea typeface="Verdana"/>
                <a:cs typeface="Arial" panose="020B0604020202020204" pitchFamily="34" charset="0"/>
              </a:rPr>
              <a:t>Gebruik het uitwerkingenblad.</a:t>
            </a:r>
            <a:br>
              <a:rPr lang="nl-NL" sz="1400">
                <a:latin typeface="Verdana"/>
                <a:ea typeface="Verdana"/>
                <a:cs typeface="Arial" panose="020B0604020202020204" pitchFamily="34" charset="0"/>
              </a:rPr>
            </a:br>
            <a:endParaRPr lang="nl-NL" sz="1400">
              <a:latin typeface="Verdana"/>
              <a:ea typeface="Verdana"/>
              <a:cs typeface="Arial" panose="020B0604020202020204" pitchFamily="34" charset="0"/>
            </a:endParaRPr>
          </a:p>
          <a:p>
            <a:pPr marL="0" indent="0">
              <a:buNone/>
            </a:pPr>
            <a:r>
              <a:rPr lang="nl-NL" sz="1400">
                <a:latin typeface="Verdana"/>
                <a:ea typeface="Verdana"/>
                <a:cs typeface="Arial" panose="020B0604020202020204" pitchFamily="34" charset="0"/>
              </a:rPr>
              <a:t>Maak een keuze uit onderstaande lijstje:</a:t>
            </a:r>
            <a:br>
              <a:rPr lang="nl-NL" sz="1400">
                <a:latin typeface="Verdana"/>
                <a:ea typeface="Verdana"/>
                <a:cs typeface="Arial" panose="020B0604020202020204" pitchFamily="34" charset="0"/>
              </a:rPr>
            </a:br>
            <a:br>
              <a:rPr lang="nl-NL" sz="1400">
                <a:latin typeface="Verdana"/>
                <a:ea typeface="Verdana"/>
                <a:cs typeface="Arial" panose="020B0604020202020204" pitchFamily="34" charset="0"/>
              </a:rPr>
            </a:br>
            <a:r>
              <a:rPr lang="nl-NL" sz="1400">
                <a:latin typeface="Verdana"/>
                <a:ea typeface="Verdana"/>
                <a:cs typeface="Arial" panose="020B0604020202020204" pitchFamily="34" charset="0"/>
              </a:rPr>
              <a:t>Huurtoeslag</a:t>
            </a:r>
            <a:br>
              <a:rPr lang="nl-NL" sz="1400">
                <a:latin typeface="Verdana"/>
                <a:ea typeface="Verdana"/>
                <a:cs typeface="Arial" panose="020B0604020202020204" pitchFamily="34" charset="0"/>
              </a:rPr>
            </a:br>
            <a:r>
              <a:rPr lang="nl-NL" sz="1400">
                <a:latin typeface="Verdana"/>
                <a:ea typeface="Verdana"/>
                <a:cs typeface="Arial" panose="020B0604020202020204" pitchFamily="34" charset="0"/>
              </a:rPr>
              <a:t>Zorgtoeslag</a:t>
            </a:r>
            <a:br>
              <a:rPr lang="nl-NL" sz="1400">
                <a:latin typeface="Verdana"/>
                <a:ea typeface="Verdana"/>
                <a:cs typeface="Arial" panose="020B0604020202020204" pitchFamily="34" charset="0"/>
              </a:rPr>
            </a:br>
            <a:r>
              <a:rPr lang="nl-NL" sz="1400">
                <a:latin typeface="Verdana"/>
                <a:ea typeface="Verdana"/>
                <a:cs typeface="Arial" panose="020B0604020202020204" pitchFamily="34" charset="0"/>
              </a:rPr>
              <a:t>Bijstand</a:t>
            </a:r>
          </a:p>
          <a:p>
            <a:pPr marL="0" indent="0">
              <a:buNone/>
            </a:pPr>
            <a:r>
              <a:rPr lang="nl-NL" sz="1400">
                <a:latin typeface="Verdana"/>
                <a:ea typeface="Verdana"/>
                <a:cs typeface="Arial" panose="020B0604020202020204" pitchFamily="34" charset="0"/>
              </a:rPr>
              <a:t>AOW</a:t>
            </a:r>
            <a:br>
              <a:rPr lang="nl-NL" sz="1400">
                <a:latin typeface="Verdana"/>
                <a:ea typeface="Verdana"/>
                <a:cs typeface="Arial" panose="020B0604020202020204" pitchFamily="34" charset="0"/>
              </a:rPr>
            </a:br>
            <a:r>
              <a:rPr lang="nl-NL" sz="1400">
                <a:latin typeface="Verdana"/>
                <a:ea typeface="Verdana"/>
                <a:cs typeface="Arial" panose="020B0604020202020204" pitchFamily="34" charset="0"/>
              </a:rPr>
              <a:t>WW</a:t>
            </a:r>
            <a:br>
              <a:rPr lang="nl-NL" sz="1400">
                <a:latin typeface="Verdana"/>
                <a:ea typeface="Verdana"/>
                <a:cs typeface="Arial" panose="020B0604020202020204" pitchFamily="34" charset="0"/>
              </a:rPr>
            </a:br>
            <a:r>
              <a:rPr lang="nl-NL" sz="1400">
                <a:latin typeface="Verdana"/>
                <a:ea typeface="Verdana"/>
                <a:cs typeface="Arial" panose="020B0604020202020204" pitchFamily="34" charset="0"/>
              </a:rPr>
              <a:t>WIA</a:t>
            </a:r>
            <a:br>
              <a:rPr lang="nl-NL" sz="1400">
                <a:latin typeface="Verdana"/>
                <a:ea typeface="Verdana"/>
                <a:cs typeface="Arial" panose="020B0604020202020204" pitchFamily="34" charset="0"/>
              </a:rPr>
            </a:br>
            <a:r>
              <a:rPr lang="nl-NL" sz="1400">
                <a:latin typeface="Verdana"/>
                <a:ea typeface="Verdana"/>
                <a:cs typeface="Arial" panose="020B0604020202020204" pitchFamily="34" charset="0"/>
              </a:rPr>
              <a:t>WLZ</a:t>
            </a:r>
          </a:p>
          <a:p>
            <a:pPr marL="0" indent="0">
              <a:buNone/>
            </a:pPr>
            <a:br>
              <a:rPr lang="nl-NL" sz="1100">
                <a:latin typeface="Verdana"/>
                <a:ea typeface="Verdana"/>
              </a:rPr>
            </a:br>
            <a:endParaRPr lang="nl-NL" sz="1100">
              <a:latin typeface="Verdana"/>
              <a:ea typeface="Verdana"/>
            </a:endParaRPr>
          </a:p>
          <a:p>
            <a:pPr marL="0" indent="0">
              <a:buNone/>
            </a:pPr>
            <a:endParaRPr lang="nl-NL" sz="1100">
              <a:latin typeface="Verdana"/>
              <a:ea typeface="Verdana"/>
            </a:endParaRPr>
          </a:p>
        </p:txBody>
      </p:sp>
      <p:pic>
        <p:nvPicPr>
          <p:cNvPr id="7" name="Afbeelding 6">
            <a:extLst>
              <a:ext uri="{FF2B5EF4-FFF2-40B4-BE49-F238E27FC236}">
                <a16:creationId xmlns:a16="http://schemas.microsoft.com/office/drawing/2014/main" id="{493785E9-066C-93BA-EF43-D41ACFEE1F61}"/>
              </a:ext>
            </a:extLst>
          </p:cNvPr>
          <p:cNvPicPr>
            <a:picLocks noChangeAspect="1"/>
          </p:cNvPicPr>
          <p:nvPr/>
        </p:nvPicPr>
        <p:blipFill>
          <a:blip r:embed="rId2"/>
          <a:srcRect l="1413" r="-1733" b="-2"/>
          <a:stretch>
            <a:fillRect/>
          </a:stretch>
        </p:blipFill>
        <p:spPr>
          <a:xfrm>
            <a:off x="6498867" y="3429000"/>
            <a:ext cx="5120640" cy="2718104"/>
          </a:xfrm>
          <a:prstGeom prst="rect">
            <a:avLst/>
          </a:prstGeom>
        </p:spPr>
      </p:pic>
    </p:spTree>
    <p:extLst>
      <p:ext uri="{BB962C8B-B14F-4D97-AF65-F5344CB8AC3E}">
        <p14:creationId xmlns:p14="http://schemas.microsoft.com/office/powerpoint/2010/main" val="2010732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321BAD-BF2E-E62E-E904-19C6CD06DB1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46C8785-409E-8E3A-4BED-12CAA4E08358}"/>
              </a:ext>
            </a:extLst>
          </p:cNvPr>
          <p:cNvSpPr>
            <a:spLocks noGrp="1"/>
          </p:cNvSpPr>
          <p:nvPr>
            <p:ph type="title"/>
          </p:nvPr>
        </p:nvSpPr>
        <p:spPr>
          <a:xfrm>
            <a:off x="572493" y="238539"/>
            <a:ext cx="11018520" cy="1434415"/>
          </a:xfrm>
        </p:spPr>
        <p:txBody>
          <a:bodyPr anchor="b">
            <a:noAutofit/>
          </a:bodyPr>
          <a:lstStyle/>
          <a:p>
            <a:r>
              <a:rPr lang="nl-NL" sz="4800">
                <a:latin typeface="Verdana"/>
                <a:ea typeface="Verdana"/>
              </a:rPr>
              <a:t>Afsluiting van de les / Exit ticket </a:t>
            </a:r>
          </a:p>
        </p:txBody>
      </p:sp>
      <p:sp>
        <p:nvSpPr>
          <p:cNvPr id="3" name="Tijdelijke aanduiding voor inhoud 2">
            <a:extLst>
              <a:ext uri="{FF2B5EF4-FFF2-40B4-BE49-F238E27FC236}">
                <a16:creationId xmlns:a16="http://schemas.microsoft.com/office/drawing/2014/main" id="{446DB2B9-C8E5-318B-500F-52B428C39453}"/>
              </a:ext>
            </a:extLst>
          </p:cNvPr>
          <p:cNvSpPr>
            <a:spLocks noGrp="1"/>
          </p:cNvSpPr>
          <p:nvPr>
            <p:ph idx="1"/>
          </p:nvPr>
        </p:nvSpPr>
        <p:spPr>
          <a:xfrm>
            <a:off x="572493" y="2071316"/>
            <a:ext cx="6713552" cy="4119172"/>
          </a:xfrm>
        </p:spPr>
        <p:txBody>
          <a:bodyPr anchor="t">
            <a:noAutofit/>
          </a:bodyPr>
          <a:lstStyle/>
          <a:p>
            <a:pPr marL="0" indent="0">
              <a:buNone/>
            </a:pPr>
            <a:r>
              <a:rPr lang="nl-NL">
                <a:latin typeface="Verdana"/>
                <a:ea typeface="Verdana"/>
              </a:rPr>
              <a:t>Exit ticket </a:t>
            </a:r>
          </a:p>
          <a:p>
            <a:pPr marL="0" indent="0">
              <a:buNone/>
            </a:pPr>
            <a:endParaRPr lang="nl-NL">
              <a:latin typeface="Verdana"/>
              <a:ea typeface="Verdana"/>
            </a:endParaRPr>
          </a:p>
          <a:p>
            <a:r>
              <a:rPr lang="nl-NL">
                <a:latin typeface="Verdana"/>
                <a:ea typeface="Verdana"/>
              </a:rPr>
              <a:t>Noem minstens één ding dat je vandaag hebt geleerd.</a:t>
            </a:r>
          </a:p>
          <a:p>
            <a:r>
              <a:rPr lang="nl-NL">
                <a:latin typeface="Verdana"/>
                <a:ea typeface="Verdana"/>
              </a:rPr>
              <a:t>Schrijf minimaal 1 vraag op die je nog over het onderwerp solidariteit hebt.</a:t>
            </a:r>
          </a:p>
          <a:p>
            <a:endParaRPr lang="nl-NL">
              <a:latin typeface="Verdana"/>
              <a:ea typeface="Verdana"/>
            </a:endParaRPr>
          </a:p>
          <a:p>
            <a:pPr marL="0" indent="0">
              <a:buNone/>
            </a:pPr>
            <a:r>
              <a:rPr lang="nl-NL">
                <a:latin typeface="Verdana"/>
                <a:ea typeface="Verdana"/>
              </a:rPr>
              <a:t>Lever deze in bij je docent!</a:t>
            </a:r>
          </a:p>
          <a:p>
            <a:pPr marL="0" indent="0">
              <a:buNone/>
            </a:pPr>
            <a:br>
              <a:rPr lang="nl-NL">
                <a:latin typeface="Verdana"/>
                <a:ea typeface="Verdana"/>
              </a:rPr>
            </a:br>
            <a:r>
              <a:rPr lang="nl-NL">
                <a:latin typeface="Verdana"/>
                <a:ea typeface="Verdana"/>
              </a:rPr>
              <a:t>Tot de volgende keer!</a:t>
            </a:r>
          </a:p>
          <a:p>
            <a:pPr marL="0" indent="0">
              <a:buNone/>
            </a:pPr>
            <a:endParaRPr lang="nl-NL">
              <a:latin typeface="Verdana"/>
              <a:ea typeface="Verdana"/>
            </a:endParaRPr>
          </a:p>
          <a:p>
            <a:pPr marL="0" indent="0">
              <a:buNone/>
            </a:pPr>
            <a:endParaRPr lang="nl-NL">
              <a:latin typeface="Verdana"/>
              <a:ea typeface="Verdana"/>
            </a:endParaRPr>
          </a:p>
        </p:txBody>
      </p:sp>
      <p:pic>
        <p:nvPicPr>
          <p:cNvPr id="5" name="Afbeelding 4">
            <a:extLst>
              <a:ext uri="{FF2B5EF4-FFF2-40B4-BE49-F238E27FC236}">
                <a16:creationId xmlns:a16="http://schemas.microsoft.com/office/drawing/2014/main" id="{7F4F7DB2-75DE-D414-CDA1-ECD255E102F1}"/>
              </a:ext>
            </a:extLst>
          </p:cNvPr>
          <p:cNvPicPr>
            <a:picLocks noChangeAspect="1"/>
          </p:cNvPicPr>
          <p:nvPr/>
        </p:nvPicPr>
        <p:blipFill>
          <a:blip r:embed="rId2"/>
          <a:srcRect l="26910" r="18975" b="2"/>
          <a:stretch>
            <a:fillRect/>
          </a:stretch>
        </p:blipFill>
        <p:spPr>
          <a:xfrm>
            <a:off x="8756822" y="2603500"/>
            <a:ext cx="2656699" cy="2761488"/>
          </a:xfrm>
          <a:prstGeom prst="rect">
            <a:avLst/>
          </a:prstGeom>
        </p:spPr>
      </p:pic>
    </p:spTree>
    <p:extLst>
      <p:ext uri="{BB962C8B-B14F-4D97-AF65-F5344CB8AC3E}">
        <p14:creationId xmlns:p14="http://schemas.microsoft.com/office/powerpoint/2010/main" val="4146421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1E4CEC-B0A4-4CD8-1836-14E2CE604B3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44506E-0D2F-3D3C-860E-A771C0861457}"/>
              </a:ext>
            </a:extLst>
          </p:cNvPr>
          <p:cNvSpPr>
            <a:spLocks noGrp="1"/>
          </p:cNvSpPr>
          <p:nvPr>
            <p:ph type="title"/>
          </p:nvPr>
        </p:nvSpPr>
        <p:spPr>
          <a:xfrm>
            <a:off x="572493" y="238539"/>
            <a:ext cx="11018520" cy="1434415"/>
          </a:xfrm>
        </p:spPr>
        <p:txBody>
          <a:bodyPr anchor="b">
            <a:normAutofit/>
          </a:bodyPr>
          <a:lstStyle/>
          <a:p>
            <a:r>
              <a:rPr lang="nl-NL" sz="5400">
                <a:latin typeface="Verdana"/>
                <a:ea typeface="Verdana"/>
              </a:rPr>
              <a:t>Overzicht lessen solidariteit</a:t>
            </a:r>
          </a:p>
        </p:txBody>
      </p:sp>
      <p:sp>
        <p:nvSpPr>
          <p:cNvPr id="3" name="Tijdelijke aanduiding voor inhoud 2">
            <a:extLst>
              <a:ext uri="{FF2B5EF4-FFF2-40B4-BE49-F238E27FC236}">
                <a16:creationId xmlns:a16="http://schemas.microsoft.com/office/drawing/2014/main" id="{B900F7B5-E112-3D06-F985-785BC08CB2B9}"/>
              </a:ext>
            </a:extLst>
          </p:cNvPr>
          <p:cNvSpPr>
            <a:spLocks noGrp="1"/>
          </p:cNvSpPr>
          <p:nvPr>
            <p:ph idx="1"/>
          </p:nvPr>
        </p:nvSpPr>
        <p:spPr>
          <a:xfrm>
            <a:off x="572493" y="2071316"/>
            <a:ext cx="6713552" cy="4119172"/>
          </a:xfrm>
        </p:spPr>
        <p:txBody>
          <a:bodyPr anchor="t">
            <a:normAutofit/>
          </a:bodyPr>
          <a:lstStyle/>
          <a:p>
            <a:r>
              <a:rPr lang="nl-NL" sz="2200">
                <a:latin typeface="Verdana"/>
                <a:ea typeface="Verdana"/>
              </a:rPr>
              <a:t>Les 1: hoe werkt sociale zekerheid?</a:t>
            </a:r>
          </a:p>
          <a:p>
            <a:r>
              <a:rPr lang="nl-NL" sz="2200">
                <a:solidFill>
                  <a:srgbClr val="FF0000"/>
                </a:solidFill>
                <a:latin typeface="Verdana"/>
                <a:ea typeface="Verdana"/>
              </a:rPr>
              <a:t>Les 2: Waar gaat het mis?</a:t>
            </a:r>
          </a:p>
          <a:p>
            <a:r>
              <a:rPr lang="nl-NL" sz="2200">
                <a:latin typeface="Verdana"/>
                <a:ea typeface="Verdana"/>
              </a:rPr>
              <a:t>Les 3: Hoe kan het beter?</a:t>
            </a:r>
          </a:p>
        </p:txBody>
      </p:sp>
      <p:pic>
        <p:nvPicPr>
          <p:cNvPr id="5" name="Afbeelding 4">
            <a:extLst>
              <a:ext uri="{FF2B5EF4-FFF2-40B4-BE49-F238E27FC236}">
                <a16:creationId xmlns:a16="http://schemas.microsoft.com/office/drawing/2014/main" id="{25788BA6-E2F0-9491-E1E2-F0FA57B6BD00}"/>
              </a:ext>
            </a:extLst>
          </p:cNvPr>
          <p:cNvPicPr>
            <a:picLocks noChangeAspect="1"/>
          </p:cNvPicPr>
          <p:nvPr/>
        </p:nvPicPr>
        <p:blipFill>
          <a:blip r:embed="rId2"/>
          <a:srcRect r="-2" b="6302"/>
          <a:stretch>
            <a:fillRect/>
          </a:stretch>
        </p:blipFill>
        <p:spPr>
          <a:xfrm>
            <a:off x="8729197" y="3186176"/>
            <a:ext cx="2890309" cy="3004312"/>
          </a:xfrm>
          <a:prstGeom prst="rect">
            <a:avLst/>
          </a:prstGeom>
        </p:spPr>
      </p:pic>
    </p:spTree>
    <p:extLst>
      <p:ext uri="{BB962C8B-B14F-4D97-AF65-F5344CB8AC3E}">
        <p14:creationId xmlns:p14="http://schemas.microsoft.com/office/powerpoint/2010/main" val="1932397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5ECD7D-C440-3A55-03B5-EC5135CA3BA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29D5A2-2A8C-52A7-500C-8A9201CFEA7B}"/>
              </a:ext>
            </a:extLst>
          </p:cNvPr>
          <p:cNvSpPr>
            <a:spLocks noGrp="1"/>
          </p:cNvSpPr>
          <p:nvPr>
            <p:ph type="title"/>
          </p:nvPr>
        </p:nvSpPr>
        <p:spPr/>
        <p:txBody>
          <a:bodyPr>
            <a:normAutofit/>
          </a:bodyPr>
          <a:lstStyle/>
          <a:p>
            <a:r>
              <a:rPr lang="nl-NL" sz="5400">
                <a:latin typeface="Verdana"/>
                <a:ea typeface="Verdana"/>
              </a:rPr>
              <a:t>Les 2 Waar gaat het mis?</a:t>
            </a:r>
          </a:p>
        </p:txBody>
      </p:sp>
      <p:sp>
        <p:nvSpPr>
          <p:cNvPr id="3" name="Tijdelijke aanduiding voor inhoud 2">
            <a:extLst>
              <a:ext uri="{FF2B5EF4-FFF2-40B4-BE49-F238E27FC236}">
                <a16:creationId xmlns:a16="http://schemas.microsoft.com/office/drawing/2014/main" id="{DCF4C81B-81AA-0220-6C79-FF2D049B0D37}"/>
              </a:ext>
            </a:extLst>
          </p:cNvPr>
          <p:cNvSpPr>
            <a:spLocks noGrp="1"/>
          </p:cNvSpPr>
          <p:nvPr>
            <p:ph idx="1"/>
          </p:nvPr>
        </p:nvSpPr>
        <p:spPr>
          <a:xfrm>
            <a:off x="838200" y="1929384"/>
            <a:ext cx="10515600" cy="4251960"/>
          </a:xfrm>
        </p:spPr>
        <p:txBody>
          <a:bodyPr>
            <a:normAutofit/>
          </a:bodyPr>
          <a:lstStyle/>
          <a:p>
            <a:r>
              <a:rPr lang="nl-NL" sz="2200">
                <a:latin typeface="Verdana"/>
                <a:ea typeface="Verdana"/>
              </a:rPr>
              <a:t>Herhaling begrippen</a:t>
            </a:r>
          </a:p>
          <a:p>
            <a:r>
              <a:rPr lang="nl-NL" sz="2200">
                <a:latin typeface="Verdana"/>
                <a:ea typeface="Verdana"/>
              </a:rPr>
              <a:t>Dilemma’s voor de overheid</a:t>
            </a:r>
          </a:p>
          <a:p>
            <a:r>
              <a:rPr lang="nl-NL" sz="2200">
                <a:latin typeface="Verdana"/>
                <a:ea typeface="Verdana"/>
              </a:rPr>
              <a:t>Rollenspel casussen</a:t>
            </a:r>
          </a:p>
          <a:p>
            <a:r>
              <a:rPr lang="nl-NL" sz="2200">
                <a:latin typeface="Verdana"/>
                <a:ea typeface="Verdana"/>
              </a:rPr>
              <a:t>Afsluiting</a:t>
            </a:r>
          </a:p>
        </p:txBody>
      </p:sp>
    </p:spTree>
    <p:extLst>
      <p:ext uri="{BB962C8B-B14F-4D97-AF65-F5344CB8AC3E}">
        <p14:creationId xmlns:p14="http://schemas.microsoft.com/office/powerpoint/2010/main" val="3495836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854FAF-6D1B-CAE3-1366-C8D65FDFC23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BEFE1C0-A8F1-5CB7-03D9-3DC9A41BE50B}"/>
              </a:ext>
            </a:extLst>
          </p:cNvPr>
          <p:cNvSpPr>
            <a:spLocks noGrp="1"/>
          </p:cNvSpPr>
          <p:nvPr>
            <p:ph type="title"/>
          </p:nvPr>
        </p:nvSpPr>
        <p:spPr/>
        <p:txBody>
          <a:bodyPr>
            <a:normAutofit/>
          </a:bodyPr>
          <a:lstStyle/>
          <a:p>
            <a:r>
              <a:rPr lang="nl-NL" sz="5400">
                <a:latin typeface="Verdana"/>
                <a:ea typeface="Verdana"/>
              </a:rPr>
              <a:t>Herhaling begrippen</a:t>
            </a:r>
          </a:p>
        </p:txBody>
      </p:sp>
      <p:sp>
        <p:nvSpPr>
          <p:cNvPr id="3" name="Tijdelijke aanduiding voor inhoud 2">
            <a:extLst>
              <a:ext uri="{FF2B5EF4-FFF2-40B4-BE49-F238E27FC236}">
                <a16:creationId xmlns:a16="http://schemas.microsoft.com/office/drawing/2014/main" id="{78465BF6-15AE-1D90-8D52-73E20B3EB84A}"/>
              </a:ext>
            </a:extLst>
          </p:cNvPr>
          <p:cNvSpPr>
            <a:spLocks noGrp="1"/>
          </p:cNvSpPr>
          <p:nvPr>
            <p:ph idx="1"/>
          </p:nvPr>
        </p:nvSpPr>
        <p:spPr>
          <a:xfrm>
            <a:off x="838200" y="1929384"/>
            <a:ext cx="10515600" cy="4251960"/>
          </a:xfrm>
        </p:spPr>
        <p:txBody>
          <a:bodyPr>
            <a:normAutofit/>
          </a:bodyPr>
          <a:lstStyle/>
          <a:p>
            <a:pPr marL="0" indent="0">
              <a:buNone/>
            </a:pPr>
            <a:r>
              <a:rPr lang="nl-NL" sz="2200">
                <a:latin typeface="Verdana"/>
                <a:ea typeface="Verdana"/>
              </a:rPr>
              <a:t>Op je tafel vind je kaartjes die samen de juiste combinatie moeten vormen:</a:t>
            </a:r>
          </a:p>
          <a:p>
            <a:pPr>
              <a:buFontTx/>
              <a:buChar char="-"/>
            </a:pPr>
            <a:r>
              <a:rPr lang="nl-NL" sz="2200">
                <a:latin typeface="Verdana"/>
                <a:ea typeface="Verdana"/>
              </a:rPr>
              <a:t>begrippen die de vorige les aan de orde zijn geweest.</a:t>
            </a:r>
          </a:p>
          <a:p>
            <a:pPr>
              <a:buFontTx/>
              <a:buChar char="-"/>
            </a:pPr>
            <a:r>
              <a:rPr lang="nl-NL" sz="2200">
                <a:latin typeface="Verdana"/>
                <a:ea typeface="Verdana"/>
              </a:rPr>
              <a:t>Omschrijving van die begrippen</a:t>
            </a:r>
            <a:br>
              <a:rPr lang="nl-NL" sz="2200">
                <a:latin typeface="Verdana"/>
                <a:ea typeface="Verdana"/>
              </a:rPr>
            </a:br>
            <a:br>
              <a:rPr lang="nl-NL" sz="2200">
                <a:latin typeface="Verdana"/>
                <a:ea typeface="Verdana"/>
              </a:rPr>
            </a:br>
            <a:endParaRPr lang="nl-NL" sz="2200">
              <a:latin typeface="Verdana"/>
              <a:ea typeface="Verdana"/>
            </a:endParaRPr>
          </a:p>
          <a:p>
            <a:pPr marL="0" indent="0">
              <a:buNone/>
            </a:pPr>
            <a:r>
              <a:rPr lang="nl-NL" sz="2200">
                <a:latin typeface="Verdana"/>
                <a:ea typeface="Verdana"/>
              </a:rPr>
              <a:t>Opdracht: Maak in tweetallen de juiste combinaties. </a:t>
            </a:r>
            <a:br>
              <a:rPr lang="nl-NL" sz="2200">
                <a:latin typeface="Verdana"/>
                <a:ea typeface="Verdana"/>
              </a:rPr>
            </a:br>
            <a:br>
              <a:rPr lang="nl-NL" sz="2200">
                <a:latin typeface="Verdana"/>
                <a:ea typeface="Verdana"/>
              </a:rPr>
            </a:br>
            <a:r>
              <a:rPr lang="nl-NL" sz="2200">
                <a:latin typeface="Verdana"/>
                <a:ea typeface="Verdana"/>
              </a:rPr>
              <a:t>Klassikale bespreking.</a:t>
            </a:r>
            <a:br>
              <a:rPr lang="nl-NL" sz="2200">
                <a:latin typeface="Verdana"/>
                <a:ea typeface="Verdana"/>
              </a:rPr>
            </a:br>
            <a:endParaRPr lang="nl-NL" sz="2200">
              <a:latin typeface="Verdana"/>
              <a:ea typeface="Verdana"/>
            </a:endParaRPr>
          </a:p>
        </p:txBody>
      </p:sp>
    </p:spTree>
    <p:extLst>
      <p:ext uri="{BB962C8B-B14F-4D97-AF65-F5344CB8AC3E}">
        <p14:creationId xmlns:p14="http://schemas.microsoft.com/office/powerpoint/2010/main" val="3257463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3670E8-9D13-47E5-1F83-F34548421E31}"/>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4800" kern="1200">
                <a:latin typeface="Verdana"/>
                <a:ea typeface="Verdana"/>
              </a:rPr>
              <a:t>Dilemma’s voor de overheid</a:t>
            </a:r>
          </a:p>
        </p:txBody>
      </p:sp>
      <p:sp>
        <p:nvSpPr>
          <p:cNvPr id="3" name="Tijdelijke aanduiding voor inhoud 2">
            <a:extLst>
              <a:ext uri="{FF2B5EF4-FFF2-40B4-BE49-F238E27FC236}">
                <a16:creationId xmlns:a16="http://schemas.microsoft.com/office/drawing/2014/main" id="{AA72CA60-6430-4D99-5584-44A3F7C701B1}"/>
              </a:ext>
            </a:extLst>
          </p:cNvPr>
          <p:cNvSpPr>
            <a:spLocks noGrp="1"/>
          </p:cNvSpPr>
          <p:nvPr>
            <p:ph idx="1"/>
          </p:nvPr>
        </p:nvSpPr>
        <p:spPr>
          <a:xfrm>
            <a:off x="572493" y="2071316"/>
            <a:ext cx="6713552" cy="4119172"/>
          </a:xfrm>
        </p:spPr>
        <p:txBody>
          <a:bodyPr vert="horz" lIns="91440" tIns="45720" rIns="91440" bIns="45720" rtlCol="0" anchor="t">
            <a:noAutofit/>
          </a:bodyPr>
          <a:lstStyle/>
          <a:p>
            <a:pPr marL="0" indent="0">
              <a:buNone/>
            </a:pPr>
            <a:endParaRPr lang="nl-NL">
              <a:latin typeface="Verdana"/>
              <a:ea typeface="Verdana"/>
            </a:endParaRPr>
          </a:p>
          <a:p>
            <a:pPr marL="0" indent="0">
              <a:buNone/>
            </a:pPr>
            <a:r>
              <a:rPr lang="nl-NL">
                <a:latin typeface="Verdana"/>
                <a:ea typeface="Verdana"/>
              </a:rPr>
              <a:t>De overheid heeft een moeilijke taak. Aan de ene kant moet zij goed omgaan met het geld van alle mensen in Nederland. Aan de andere kant moet zij mensen helpen die extra steun nodig hebben, bijvoorbeeld met uitkeringen en toeslagen.</a:t>
            </a:r>
            <a:br>
              <a:rPr lang="nl-NL">
                <a:latin typeface="Verdana"/>
                <a:ea typeface="Verdana"/>
              </a:rPr>
            </a:br>
            <a:endParaRPr lang="nl-NL">
              <a:latin typeface="Verdana"/>
              <a:ea typeface="Verdana"/>
            </a:endParaRPr>
          </a:p>
          <a:p>
            <a:pPr marL="0" indent="0">
              <a:buNone/>
            </a:pPr>
            <a:r>
              <a:rPr lang="nl-NL">
                <a:latin typeface="Verdana"/>
                <a:ea typeface="Verdana"/>
              </a:rPr>
              <a:t>De overheid moet dus een goede balans vinden tussen goed controleren en mensen genoeg hulp geven.</a:t>
            </a:r>
          </a:p>
        </p:txBody>
      </p:sp>
      <p:pic>
        <p:nvPicPr>
          <p:cNvPr id="5" name="Afbeelding 4">
            <a:extLst>
              <a:ext uri="{FF2B5EF4-FFF2-40B4-BE49-F238E27FC236}">
                <a16:creationId xmlns:a16="http://schemas.microsoft.com/office/drawing/2014/main" id="{482FEA91-B32D-EEB0-D7EE-79DBA38C11BF}"/>
              </a:ext>
            </a:extLst>
          </p:cNvPr>
          <p:cNvPicPr>
            <a:picLocks noChangeAspect="1"/>
          </p:cNvPicPr>
          <p:nvPr/>
        </p:nvPicPr>
        <p:blipFill>
          <a:blip r:embed="rId2"/>
          <a:srcRect l="15117" r="20667"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55662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F5F419-FA8B-3492-8DA4-27FB34A4344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0F995F2-29B1-781F-532E-8A5887A80A87}"/>
              </a:ext>
            </a:extLst>
          </p:cNvPr>
          <p:cNvSpPr>
            <a:spLocks noGrp="1"/>
          </p:cNvSpPr>
          <p:nvPr>
            <p:ph type="title"/>
          </p:nvPr>
        </p:nvSpPr>
        <p:spPr>
          <a:xfrm>
            <a:off x="630936" y="640080"/>
            <a:ext cx="4818888" cy="1481328"/>
          </a:xfrm>
        </p:spPr>
        <p:txBody>
          <a:bodyPr anchor="b">
            <a:normAutofit/>
          </a:bodyPr>
          <a:lstStyle/>
          <a:p>
            <a:r>
              <a:rPr lang="nl-NL" sz="5400">
                <a:latin typeface="Verdana"/>
                <a:ea typeface="Verdana"/>
              </a:rPr>
              <a:t>Fraude </a:t>
            </a:r>
          </a:p>
        </p:txBody>
      </p:sp>
      <p:sp>
        <p:nvSpPr>
          <p:cNvPr id="3" name="Tijdelijke aanduiding voor inhoud 2">
            <a:extLst>
              <a:ext uri="{FF2B5EF4-FFF2-40B4-BE49-F238E27FC236}">
                <a16:creationId xmlns:a16="http://schemas.microsoft.com/office/drawing/2014/main" id="{6116B9D5-6F7D-1929-D0C9-BE0B0A2022D9}"/>
              </a:ext>
            </a:extLst>
          </p:cNvPr>
          <p:cNvSpPr>
            <a:spLocks noGrp="1"/>
          </p:cNvSpPr>
          <p:nvPr>
            <p:ph idx="1"/>
          </p:nvPr>
        </p:nvSpPr>
        <p:spPr>
          <a:xfrm>
            <a:off x="630936" y="2660904"/>
            <a:ext cx="4818888" cy="3547872"/>
          </a:xfrm>
        </p:spPr>
        <p:txBody>
          <a:bodyPr anchor="t">
            <a:normAutofit/>
          </a:bodyPr>
          <a:lstStyle/>
          <a:p>
            <a:r>
              <a:rPr lang="nl-NL" sz="2200">
                <a:latin typeface="Verdana"/>
                <a:ea typeface="Verdana"/>
              </a:rPr>
              <a:t>Bulgarenfraude</a:t>
            </a:r>
          </a:p>
          <a:p>
            <a:pPr marL="0" indent="0">
              <a:buNone/>
            </a:pPr>
            <a:endParaRPr lang="nl-NL" sz="2200">
              <a:latin typeface="Verdana"/>
              <a:ea typeface="Verdana"/>
            </a:endParaRPr>
          </a:p>
        </p:txBody>
      </p:sp>
      <p:pic>
        <p:nvPicPr>
          <p:cNvPr id="7" name="Afbeelding 6">
            <a:extLst>
              <a:ext uri="{FF2B5EF4-FFF2-40B4-BE49-F238E27FC236}">
                <a16:creationId xmlns:a16="http://schemas.microsoft.com/office/drawing/2014/main" id="{1F084B46-6149-806F-D7C5-1A5D96B990A0}"/>
              </a:ext>
            </a:extLst>
          </p:cNvPr>
          <p:cNvPicPr>
            <a:picLocks noChangeAspect="1"/>
          </p:cNvPicPr>
          <p:nvPr/>
        </p:nvPicPr>
        <p:blipFill>
          <a:blip r:embed="rId2"/>
          <a:stretch>
            <a:fillRect/>
          </a:stretch>
        </p:blipFill>
        <p:spPr>
          <a:xfrm>
            <a:off x="6099048" y="1040702"/>
            <a:ext cx="5458968" cy="4776596"/>
          </a:xfrm>
          <a:prstGeom prst="rect">
            <a:avLst/>
          </a:prstGeom>
        </p:spPr>
      </p:pic>
    </p:spTree>
    <p:extLst>
      <p:ext uri="{BB962C8B-B14F-4D97-AF65-F5344CB8AC3E}">
        <p14:creationId xmlns:p14="http://schemas.microsoft.com/office/powerpoint/2010/main" val="24904284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7A8953-C721-50B4-40B9-6C1FC81A433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19B57C8-D4FD-BCEF-CAC7-4ABA6E2FB1CB}"/>
              </a:ext>
            </a:extLst>
          </p:cNvPr>
          <p:cNvSpPr>
            <a:spLocks noGrp="1"/>
          </p:cNvSpPr>
          <p:nvPr>
            <p:ph type="title"/>
          </p:nvPr>
        </p:nvSpPr>
        <p:spPr>
          <a:xfrm>
            <a:off x="630936" y="676365"/>
            <a:ext cx="5145459" cy="1445043"/>
          </a:xfrm>
        </p:spPr>
        <p:txBody>
          <a:bodyPr anchor="b">
            <a:noAutofit/>
          </a:bodyPr>
          <a:lstStyle/>
          <a:p>
            <a:r>
              <a:rPr lang="nl-NL" sz="4000">
                <a:latin typeface="Verdana"/>
                <a:ea typeface="Verdana"/>
              </a:rPr>
              <a:t>Toeslagenaffaire </a:t>
            </a:r>
          </a:p>
        </p:txBody>
      </p:sp>
      <p:sp>
        <p:nvSpPr>
          <p:cNvPr id="3" name="Tijdelijke aanduiding voor inhoud 2">
            <a:extLst>
              <a:ext uri="{FF2B5EF4-FFF2-40B4-BE49-F238E27FC236}">
                <a16:creationId xmlns:a16="http://schemas.microsoft.com/office/drawing/2014/main" id="{CD53864D-7DE0-5A61-9CCB-09FADDC0CB3C}"/>
              </a:ext>
            </a:extLst>
          </p:cNvPr>
          <p:cNvSpPr>
            <a:spLocks noGrp="1"/>
          </p:cNvSpPr>
          <p:nvPr>
            <p:ph idx="1"/>
          </p:nvPr>
        </p:nvSpPr>
        <p:spPr>
          <a:xfrm>
            <a:off x="630936" y="2660904"/>
            <a:ext cx="4818888" cy="3547872"/>
          </a:xfrm>
        </p:spPr>
        <p:txBody>
          <a:bodyPr anchor="t">
            <a:normAutofit/>
          </a:bodyPr>
          <a:lstStyle/>
          <a:p>
            <a:r>
              <a:rPr lang="nl-NL">
                <a:latin typeface="Verdana"/>
                <a:ea typeface="Verdana"/>
              </a:rPr>
              <a:t>Reactie van de </a:t>
            </a:r>
            <a:br>
              <a:rPr lang="nl-NL">
                <a:latin typeface="Verdana"/>
                <a:ea typeface="Verdana"/>
              </a:rPr>
            </a:br>
            <a:r>
              <a:rPr lang="nl-NL">
                <a:latin typeface="Verdana"/>
                <a:ea typeface="Verdana"/>
              </a:rPr>
              <a:t>overheid op fraude</a:t>
            </a:r>
          </a:p>
          <a:p>
            <a:endParaRPr lang="nl-NL">
              <a:latin typeface="Verdana"/>
              <a:ea typeface="Verdana"/>
            </a:endParaRPr>
          </a:p>
        </p:txBody>
      </p:sp>
      <p:pic>
        <p:nvPicPr>
          <p:cNvPr id="5" name="Afbeelding 4">
            <a:extLst>
              <a:ext uri="{FF2B5EF4-FFF2-40B4-BE49-F238E27FC236}">
                <a16:creationId xmlns:a16="http://schemas.microsoft.com/office/drawing/2014/main" id="{756510C6-739D-0E78-C245-161426D81564}"/>
              </a:ext>
            </a:extLst>
          </p:cNvPr>
          <p:cNvPicPr>
            <a:picLocks noChangeAspect="1"/>
          </p:cNvPicPr>
          <p:nvPr/>
        </p:nvPicPr>
        <p:blipFill>
          <a:blip r:embed="rId2"/>
          <a:stretch>
            <a:fillRect/>
          </a:stretch>
        </p:blipFill>
        <p:spPr>
          <a:xfrm>
            <a:off x="6099048" y="726811"/>
            <a:ext cx="5458968" cy="5404377"/>
          </a:xfrm>
          <a:prstGeom prst="rect">
            <a:avLst/>
          </a:prstGeom>
        </p:spPr>
      </p:pic>
    </p:spTree>
    <p:extLst>
      <p:ext uri="{BB962C8B-B14F-4D97-AF65-F5344CB8AC3E}">
        <p14:creationId xmlns:p14="http://schemas.microsoft.com/office/powerpoint/2010/main" val="3225971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BC8594-8A7F-9B2A-DC8A-AFEC56B2095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0889AF1-8E1B-5671-4BA8-74F8AE667B7A}"/>
              </a:ext>
            </a:extLst>
          </p:cNvPr>
          <p:cNvSpPr>
            <a:spLocks noGrp="1"/>
          </p:cNvSpPr>
          <p:nvPr>
            <p:ph type="title"/>
          </p:nvPr>
        </p:nvSpPr>
        <p:spPr>
          <a:xfrm>
            <a:off x="630936" y="640080"/>
            <a:ext cx="4818888" cy="1481328"/>
          </a:xfrm>
        </p:spPr>
        <p:txBody>
          <a:bodyPr anchor="b">
            <a:normAutofit/>
          </a:bodyPr>
          <a:lstStyle/>
          <a:p>
            <a:r>
              <a:rPr lang="nl-NL" sz="4200">
                <a:latin typeface="Verdana"/>
                <a:ea typeface="Verdana"/>
              </a:rPr>
              <a:t>Mijding (bewust geen toeslag aanvragen)</a:t>
            </a:r>
          </a:p>
        </p:txBody>
      </p:sp>
      <p:sp>
        <p:nvSpPr>
          <p:cNvPr id="3" name="Tijdelijke aanduiding voor inhoud 2">
            <a:extLst>
              <a:ext uri="{FF2B5EF4-FFF2-40B4-BE49-F238E27FC236}">
                <a16:creationId xmlns:a16="http://schemas.microsoft.com/office/drawing/2014/main" id="{FA9ECA87-6914-CD80-E8E9-C3707989C3FC}"/>
              </a:ext>
            </a:extLst>
          </p:cNvPr>
          <p:cNvSpPr>
            <a:spLocks noGrp="1"/>
          </p:cNvSpPr>
          <p:nvPr>
            <p:ph idx="1"/>
          </p:nvPr>
        </p:nvSpPr>
        <p:spPr>
          <a:xfrm>
            <a:off x="630936" y="2660904"/>
            <a:ext cx="4818888" cy="3547872"/>
          </a:xfrm>
        </p:spPr>
        <p:txBody>
          <a:bodyPr anchor="t">
            <a:normAutofit/>
          </a:bodyPr>
          <a:lstStyle/>
          <a:p>
            <a:r>
              <a:rPr lang="nl-NL" sz="2200">
                <a:latin typeface="Verdana"/>
                <a:ea typeface="Verdana"/>
              </a:rPr>
              <a:t>Angst voor strenge controle</a:t>
            </a:r>
          </a:p>
          <a:p>
            <a:r>
              <a:rPr lang="nl-NL" sz="2200">
                <a:latin typeface="Verdana"/>
                <a:ea typeface="Verdana"/>
              </a:rPr>
              <a:t>Wantrouwen</a:t>
            </a:r>
          </a:p>
          <a:p>
            <a:endParaRPr lang="nl-NL" sz="2200">
              <a:latin typeface="Verdana"/>
              <a:ea typeface="Verdana"/>
            </a:endParaRPr>
          </a:p>
        </p:txBody>
      </p:sp>
      <p:pic>
        <p:nvPicPr>
          <p:cNvPr id="8196" name="Picture 4" descr="Geld verdienen met Steffie - Steffie.nl">
            <a:extLst>
              <a:ext uri="{FF2B5EF4-FFF2-40B4-BE49-F238E27FC236}">
                <a16:creationId xmlns:a16="http://schemas.microsoft.com/office/drawing/2014/main" id="{1928FDF4-394F-7565-9FF4-27B94345F2F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9048" y="2009668"/>
            <a:ext cx="5458968" cy="2838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16147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7B5218-C91B-11F7-AA2A-546B9AFA5DD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2A8510E-345B-9B98-4935-4500F1C4A3B6}"/>
              </a:ext>
            </a:extLst>
          </p:cNvPr>
          <p:cNvSpPr>
            <a:spLocks noGrp="1"/>
          </p:cNvSpPr>
          <p:nvPr>
            <p:ph type="title"/>
          </p:nvPr>
        </p:nvSpPr>
        <p:spPr>
          <a:xfrm>
            <a:off x="630936" y="640080"/>
            <a:ext cx="4818888" cy="1481328"/>
          </a:xfrm>
        </p:spPr>
        <p:txBody>
          <a:bodyPr anchor="b">
            <a:normAutofit/>
          </a:bodyPr>
          <a:lstStyle/>
          <a:p>
            <a:r>
              <a:rPr lang="nl-NL" sz="3400">
                <a:latin typeface="Verdana"/>
                <a:ea typeface="Verdana"/>
              </a:rPr>
              <a:t>Niet kennen (onbewust geen toeslag aanvragen)</a:t>
            </a:r>
          </a:p>
        </p:txBody>
      </p:sp>
      <p:sp>
        <p:nvSpPr>
          <p:cNvPr id="3" name="Tijdelijke aanduiding voor inhoud 2">
            <a:extLst>
              <a:ext uri="{FF2B5EF4-FFF2-40B4-BE49-F238E27FC236}">
                <a16:creationId xmlns:a16="http://schemas.microsoft.com/office/drawing/2014/main" id="{E0B1FE14-5EFB-6E65-8190-B12517D3BDB6}"/>
              </a:ext>
            </a:extLst>
          </p:cNvPr>
          <p:cNvSpPr>
            <a:spLocks noGrp="1"/>
          </p:cNvSpPr>
          <p:nvPr>
            <p:ph idx="1"/>
          </p:nvPr>
        </p:nvSpPr>
        <p:spPr>
          <a:xfrm>
            <a:off x="630936" y="2660904"/>
            <a:ext cx="4818888" cy="3547872"/>
          </a:xfrm>
        </p:spPr>
        <p:txBody>
          <a:bodyPr anchor="t">
            <a:normAutofit/>
          </a:bodyPr>
          <a:lstStyle/>
          <a:p>
            <a:r>
              <a:rPr lang="nl-NL" sz="2200">
                <a:latin typeface="Verdana"/>
                <a:ea typeface="Verdana"/>
              </a:rPr>
              <a:t>Taalbarrière (afkomst of onbegrijpelijke taal)</a:t>
            </a:r>
          </a:p>
          <a:p>
            <a:r>
              <a:rPr lang="nl-NL" sz="2200">
                <a:latin typeface="Verdana"/>
                <a:ea typeface="Verdana"/>
              </a:rPr>
              <a:t>Niet geïnformeerd</a:t>
            </a:r>
          </a:p>
          <a:p>
            <a:pPr marL="0" indent="0">
              <a:buNone/>
            </a:pPr>
            <a:endParaRPr lang="nl-NL" sz="2200">
              <a:latin typeface="Verdana"/>
              <a:ea typeface="Verdana"/>
            </a:endParaRPr>
          </a:p>
          <a:p>
            <a:endParaRPr lang="nl-NL" sz="2200">
              <a:latin typeface="Verdana"/>
              <a:ea typeface="Verdana"/>
            </a:endParaRPr>
          </a:p>
          <a:p>
            <a:endParaRPr lang="nl-NL" sz="2200">
              <a:latin typeface="Verdana"/>
              <a:ea typeface="Verdana"/>
            </a:endParaRPr>
          </a:p>
        </p:txBody>
      </p:sp>
      <p:pic>
        <p:nvPicPr>
          <p:cNvPr id="5" name="Afbeelding 4">
            <a:extLst>
              <a:ext uri="{FF2B5EF4-FFF2-40B4-BE49-F238E27FC236}">
                <a16:creationId xmlns:a16="http://schemas.microsoft.com/office/drawing/2014/main" id="{7C7B8136-509B-9372-AA63-9850D0AA5020}"/>
              </a:ext>
            </a:extLst>
          </p:cNvPr>
          <p:cNvPicPr>
            <a:picLocks noChangeAspect="1"/>
          </p:cNvPicPr>
          <p:nvPr/>
        </p:nvPicPr>
        <p:blipFill>
          <a:blip r:embed="rId2"/>
          <a:srcRect l="13037" r="9910"/>
          <a:stretch>
            <a:fillRect/>
          </a:stretch>
        </p:blipFill>
        <p:spPr>
          <a:xfrm>
            <a:off x="6099048" y="1569268"/>
            <a:ext cx="5458968" cy="3719464"/>
          </a:xfrm>
          <a:prstGeom prst="rect">
            <a:avLst/>
          </a:prstGeom>
        </p:spPr>
      </p:pic>
    </p:spTree>
    <p:extLst>
      <p:ext uri="{BB962C8B-B14F-4D97-AF65-F5344CB8AC3E}">
        <p14:creationId xmlns:p14="http://schemas.microsoft.com/office/powerpoint/2010/main" val="1750076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1789D7-660C-6499-0340-97E2BEBDC26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0E19FA6-9894-6268-1534-4A4B44B3E3A3}"/>
              </a:ext>
            </a:extLst>
          </p:cNvPr>
          <p:cNvSpPr>
            <a:spLocks noGrp="1"/>
          </p:cNvSpPr>
          <p:nvPr>
            <p:ph type="title"/>
          </p:nvPr>
        </p:nvSpPr>
        <p:spPr>
          <a:xfrm>
            <a:off x="630936" y="640080"/>
            <a:ext cx="4818888" cy="1481328"/>
          </a:xfrm>
        </p:spPr>
        <p:txBody>
          <a:bodyPr anchor="b">
            <a:normAutofit/>
          </a:bodyPr>
          <a:lstStyle/>
          <a:p>
            <a:r>
              <a:rPr lang="nl-NL" sz="5000">
                <a:latin typeface="Verdana"/>
                <a:ea typeface="Verdana"/>
              </a:rPr>
              <a:t>Dilemma’s voor de overheid</a:t>
            </a:r>
          </a:p>
        </p:txBody>
      </p:sp>
      <p:sp>
        <p:nvSpPr>
          <p:cNvPr id="3" name="Tijdelijke aanduiding voor inhoud 2">
            <a:extLst>
              <a:ext uri="{FF2B5EF4-FFF2-40B4-BE49-F238E27FC236}">
                <a16:creationId xmlns:a16="http://schemas.microsoft.com/office/drawing/2014/main" id="{B2ACB5AB-CD3D-86C2-E19E-294192D21BAB}"/>
              </a:ext>
            </a:extLst>
          </p:cNvPr>
          <p:cNvSpPr>
            <a:spLocks noGrp="1"/>
          </p:cNvSpPr>
          <p:nvPr>
            <p:ph idx="1"/>
          </p:nvPr>
        </p:nvSpPr>
        <p:spPr>
          <a:xfrm>
            <a:off x="630936" y="2660904"/>
            <a:ext cx="4818888" cy="3547872"/>
          </a:xfrm>
        </p:spPr>
        <p:txBody>
          <a:bodyPr anchor="t">
            <a:normAutofit/>
          </a:bodyPr>
          <a:lstStyle/>
          <a:p>
            <a:pPr marL="0" indent="0">
              <a:buNone/>
            </a:pPr>
            <a:r>
              <a:rPr lang="nl-NL" sz="2200">
                <a:latin typeface="Verdana"/>
                <a:ea typeface="Verdana"/>
              </a:rPr>
              <a:t>Bereiken van de bevolking</a:t>
            </a:r>
          </a:p>
          <a:p>
            <a:pPr marL="0" indent="0">
              <a:buNone/>
            </a:pPr>
            <a:endParaRPr lang="nl-NL" sz="2200">
              <a:latin typeface="Verdana"/>
              <a:ea typeface="Verdana"/>
            </a:endParaRPr>
          </a:p>
          <a:p>
            <a:pPr marL="0" indent="0">
              <a:buNone/>
            </a:pPr>
            <a:r>
              <a:rPr lang="nl-NL" sz="2200">
                <a:latin typeface="Verdana"/>
                <a:ea typeface="Verdana"/>
              </a:rPr>
              <a:t>‘Haags’ werk en denkniveau</a:t>
            </a:r>
          </a:p>
        </p:txBody>
      </p:sp>
      <p:pic>
        <p:nvPicPr>
          <p:cNvPr id="1028" name="Picture 4" descr="Toeslagontvangers aan het woord in campagne Dienst Toeslagen |  MarketingTribune Bureaus">
            <a:extLst>
              <a:ext uri="{FF2B5EF4-FFF2-40B4-BE49-F238E27FC236}">
                <a16:creationId xmlns:a16="http://schemas.microsoft.com/office/drawing/2014/main" id="{01E579E9-1A2E-A905-8CF9-B690205CDC7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9048" y="1893665"/>
            <a:ext cx="5458968" cy="3070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0453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0CCAB5-AD9D-EEDF-ACA7-3D9B6385B25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CF8AD3B-AAA4-4F8B-858B-A688AF2EC393}"/>
              </a:ext>
            </a:extLst>
          </p:cNvPr>
          <p:cNvSpPr>
            <a:spLocks noGrp="1"/>
          </p:cNvSpPr>
          <p:nvPr>
            <p:ph type="title"/>
          </p:nvPr>
        </p:nvSpPr>
        <p:spPr/>
        <p:txBody>
          <a:bodyPr>
            <a:normAutofit/>
          </a:bodyPr>
          <a:lstStyle/>
          <a:p>
            <a:r>
              <a:rPr lang="nl-NL" sz="4800">
                <a:latin typeface="Verdana"/>
                <a:ea typeface="Verdana"/>
              </a:rPr>
              <a:t>Rollenspel</a:t>
            </a:r>
          </a:p>
        </p:txBody>
      </p:sp>
      <p:sp>
        <p:nvSpPr>
          <p:cNvPr id="3" name="Tijdelijke aanduiding voor inhoud 2">
            <a:extLst>
              <a:ext uri="{FF2B5EF4-FFF2-40B4-BE49-F238E27FC236}">
                <a16:creationId xmlns:a16="http://schemas.microsoft.com/office/drawing/2014/main" id="{90BAE025-7770-5BF3-AA0C-7DAE5E22F2D8}"/>
              </a:ext>
            </a:extLst>
          </p:cNvPr>
          <p:cNvSpPr>
            <a:spLocks noGrp="1"/>
          </p:cNvSpPr>
          <p:nvPr>
            <p:ph idx="1"/>
          </p:nvPr>
        </p:nvSpPr>
        <p:spPr>
          <a:xfrm>
            <a:off x="838200" y="1929384"/>
            <a:ext cx="10515600" cy="4251960"/>
          </a:xfrm>
        </p:spPr>
        <p:txBody>
          <a:bodyPr>
            <a:noAutofit/>
          </a:bodyPr>
          <a:lstStyle/>
          <a:p>
            <a:pPr marL="0" indent="0">
              <a:buNone/>
            </a:pPr>
            <a:r>
              <a:rPr lang="nl-NL">
                <a:latin typeface="Verdana"/>
                <a:ea typeface="Verdana"/>
              </a:rPr>
              <a:t>Maak groepjes van 3 leerlingen.</a:t>
            </a:r>
          </a:p>
          <a:p>
            <a:pPr marL="0" indent="0">
              <a:buNone/>
            </a:pPr>
            <a:endParaRPr lang="nl-NL">
              <a:latin typeface="Verdana"/>
              <a:ea typeface="Verdana"/>
            </a:endParaRPr>
          </a:p>
          <a:p>
            <a:r>
              <a:rPr lang="nl-NL">
                <a:latin typeface="Verdana"/>
                <a:ea typeface="Verdana"/>
              </a:rPr>
              <a:t>Rol van de burger</a:t>
            </a:r>
          </a:p>
          <a:p>
            <a:r>
              <a:rPr lang="nl-NL">
                <a:latin typeface="Verdana"/>
                <a:ea typeface="Verdana"/>
              </a:rPr>
              <a:t>Rol van de (plaatselijke) overheid</a:t>
            </a:r>
          </a:p>
          <a:p>
            <a:r>
              <a:rPr lang="nl-NL">
                <a:latin typeface="Verdana"/>
                <a:ea typeface="Verdana"/>
              </a:rPr>
              <a:t>Rol van de belastingdienst</a:t>
            </a:r>
            <a:br>
              <a:rPr lang="nl-NL">
                <a:latin typeface="Verdana"/>
                <a:ea typeface="Verdana"/>
              </a:rPr>
            </a:br>
            <a:br>
              <a:rPr lang="nl-NL">
                <a:latin typeface="Verdana"/>
                <a:ea typeface="Verdana"/>
              </a:rPr>
            </a:br>
            <a:r>
              <a:rPr lang="nl-NL">
                <a:latin typeface="Verdana"/>
                <a:ea typeface="Verdana"/>
              </a:rPr>
              <a:t>Je krijgt per leerling een kaartje met een situatie vanuit het perspectief van de bovenstaande rollen. Ga met elkaar in gesprek en probeer vanuit jouw rol/taak je inbreng te doen. Luister naar elkaar en probeer een oplossing te vinden in deze situatie.</a:t>
            </a:r>
          </a:p>
        </p:txBody>
      </p:sp>
    </p:spTree>
    <p:extLst>
      <p:ext uri="{BB962C8B-B14F-4D97-AF65-F5344CB8AC3E}">
        <p14:creationId xmlns:p14="http://schemas.microsoft.com/office/powerpoint/2010/main" val="908671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2F8075-0777-16F9-AA30-CF266ADA6CE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8024868-F500-E800-D96F-3BCC250A6021}"/>
              </a:ext>
            </a:extLst>
          </p:cNvPr>
          <p:cNvSpPr>
            <a:spLocks noGrp="1"/>
          </p:cNvSpPr>
          <p:nvPr>
            <p:ph type="title"/>
          </p:nvPr>
        </p:nvSpPr>
        <p:spPr/>
        <p:txBody>
          <a:bodyPr>
            <a:normAutofit/>
          </a:bodyPr>
          <a:lstStyle/>
          <a:p>
            <a:r>
              <a:rPr lang="nl-NL" sz="4800">
                <a:latin typeface="Verdana"/>
                <a:ea typeface="Verdana"/>
              </a:rPr>
              <a:t>Afsluiting van de les</a:t>
            </a:r>
          </a:p>
        </p:txBody>
      </p:sp>
      <p:sp>
        <p:nvSpPr>
          <p:cNvPr id="3" name="Tijdelijke aanduiding voor inhoud 2">
            <a:extLst>
              <a:ext uri="{FF2B5EF4-FFF2-40B4-BE49-F238E27FC236}">
                <a16:creationId xmlns:a16="http://schemas.microsoft.com/office/drawing/2014/main" id="{DD0DE7BC-F58B-54EB-BCC1-60816B851351}"/>
              </a:ext>
            </a:extLst>
          </p:cNvPr>
          <p:cNvSpPr>
            <a:spLocks noGrp="1"/>
          </p:cNvSpPr>
          <p:nvPr>
            <p:ph idx="1"/>
          </p:nvPr>
        </p:nvSpPr>
        <p:spPr>
          <a:xfrm>
            <a:off x="838200" y="1929384"/>
            <a:ext cx="10515600" cy="4251960"/>
          </a:xfrm>
        </p:spPr>
        <p:txBody>
          <a:bodyPr>
            <a:normAutofit/>
          </a:bodyPr>
          <a:lstStyle/>
          <a:p>
            <a:pPr marL="0" indent="0">
              <a:buNone/>
            </a:pPr>
            <a:r>
              <a:rPr lang="nl-NL">
                <a:latin typeface="Verdana"/>
                <a:ea typeface="Verdana"/>
              </a:rPr>
              <a:t>Gezamenlijke reflectie</a:t>
            </a:r>
            <a:br>
              <a:rPr lang="nl-NL">
                <a:latin typeface="Verdana"/>
                <a:ea typeface="Verdana"/>
              </a:rPr>
            </a:br>
            <a:endParaRPr lang="nl-NL">
              <a:latin typeface="Verdana"/>
              <a:ea typeface="Verdana"/>
            </a:endParaRPr>
          </a:p>
          <a:p>
            <a:pPr marL="0" indent="0">
              <a:buNone/>
            </a:pPr>
            <a:r>
              <a:rPr lang="nl-NL">
                <a:latin typeface="Verdana"/>
                <a:ea typeface="Verdana"/>
              </a:rPr>
              <a:t>Leerwerk voor de volgende les: boek </a:t>
            </a:r>
            <a:r>
              <a:rPr lang="nl-NL" err="1">
                <a:latin typeface="Verdana"/>
                <a:ea typeface="Verdana"/>
              </a:rPr>
              <a:t>blz</a:t>
            </a:r>
            <a:r>
              <a:rPr lang="nl-NL">
                <a:latin typeface="Verdana"/>
                <a:ea typeface="Verdana"/>
              </a:rPr>
              <a:t>: …………….</a:t>
            </a:r>
          </a:p>
          <a:p>
            <a:pPr marL="0" indent="0">
              <a:buNone/>
            </a:pPr>
            <a:endParaRPr lang="nl-NL">
              <a:latin typeface="Verdana"/>
              <a:ea typeface="Verdana"/>
            </a:endParaRPr>
          </a:p>
          <a:p>
            <a:pPr marL="0" indent="0">
              <a:buNone/>
            </a:pPr>
            <a:r>
              <a:rPr lang="nl-NL">
                <a:latin typeface="Verdana"/>
                <a:ea typeface="Verdana"/>
              </a:rPr>
              <a:t>Op een memoblaadje:</a:t>
            </a:r>
          </a:p>
          <a:p>
            <a:pPr marL="514350" indent="-514350">
              <a:buAutoNum type="arabicPeriod"/>
            </a:pPr>
            <a:r>
              <a:rPr lang="nl-NL">
                <a:latin typeface="Verdana"/>
                <a:ea typeface="Verdana"/>
              </a:rPr>
              <a:t>Jouw naam</a:t>
            </a:r>
          </a:p>
          <a:p>
            <a:pPr marL="514350" indent="-514350">
              <a:buAutoNum type="arabicPeriod"/>
            </a:pPr>
            <a:r>
              <a:rPr lang="nl-NL">
                <a:latin typeface="Verdana"/>
                <a:ea typeface="Verdana"/>
              </a:rPr>
              <a:t>Naam van klasgenoot met wie je graag samenwerkt aan een opdracht.</a:t>
            </a:r>
          </a:p>
          <a:p>
            <a:pPr marL="0" indent="0">
              <a:buNone/>
            </a:pPr>
            <a:endParaRPr lang="nl-NL">
              <a:latin typeface="Verdana"/>
              <a:ea typeface="Verdana"/>
            </a:endParaRPr>
          </a:p>
        </p:txBody>
      </p:sp>
    </p:spTree>
    <p:extLst>
      <p:ext uri="{BB962C8B-B14F-4D97-AF65-F5344CB8AC3E}">
        <p14:creationId xmlns:p14="http://schemas.microsoft.com/office/powerpoint/2010/main" val="293391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08C857-A5C6-0023-F69D-D5DAA59FF8E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717D37B-0567-A81A-AF0C-03D30A7FE01B}"/>
              </a:ext>
            </a:extLst>
          </p:cNvPr>
          <p:cNvSpPr>
            <a:spLocks noGrp="1"/>
          </p:cNvSpPr>
          <p:nvPr>
            <p:ph type="title"/>
          </p:nvPr>
        </p:nvSpPr>
        <p:spPr>
          <a:xfrm>
            <a:off x="572493" y="238539"/>
            <a:ext cx="11018520" cy="1434415"/>
          </a:xfrm>
        </p:spPr>
        <p:txBody>
          <a:bodyPr anchor="b">
            <a:normAutofit/>
          </a:bodyPr>
          <a:lstStyle/>
          <a:p>
            <a:r>
              <a:rPr lang="nl-NL" sz="5400">
                <a:latin typeface="Verdana"/>
                <a:ea typeface="Verdana"/>
              </a:rPr>
              <a:t>Overzicht lessen solidariteit</a:t>
            </a:r>
          </a:p>
        </p:txBody>
      </p:sp>
      <p:sp>
        <p:nvSpPr>
          <p:cNvPr id="3" name="Tijdelijke aanduiding voor inhoud 2">
            <a:extLst>
              <a:ext uri="{FF2B5EF4-FFF2-40B4-BE49-F238E27FC236}">
                <a16:creationId xmlns:a16="http://schemas.microsoft.com/office/drawing/2014/main" id="{7C857CD4-C873-839D-C8EF-386E561F223E}"/>
              </a:ext>
            </a:extLst>
          </p:cNvPr>
          <p:cNvSpPr>
            <a:spLocks noGrp="1"/>
          </p:cNvSpPr>
          <p:nvPr>
            <p:ph idx="1"/>
          </p:nvPr>
        </p:nvSpPr>
        <p:spPr>
          <a:xfrm>
            <a:off x="572493" y="2071316"/>
            <a:ext cx="6713552" cy="4119172"/>
          </a:xfrm>
        </p:spPr>
        <p:txBody>
          <a:bodyPr anchor="t">
            <a:normAutofit/>
          </a:bodyPr>
          <a:lstStyle/>
          <a:p>
            <a:r>
              <a:rPr lang="nl-NL" sz="2200">
                <a:latin typeface="Verdana"/>
                <a:ea typeface="Verdana"/>
              </a:rPr>
              <a:t>Les 1: hoe werkt sociale zekerheid?</a:t>
            </a:r>
          </a:p>
          <a:p>
            <a:r>
              <a:rPr lang="nl-NL" sz="2200">
                <a:latin typeface="Verdana"/>
                <a:ea typeface="Verdana"/>
              </a:rPr>
              <a:t>Les 2: Waar gaat het mis?</a:t>
            </a:r>
          </a:p>
          <a:p>
            <a:r>
              <a:rPr lang="nl-NL" sz="2200">
                <a:solidFill>
                  <a:srgbClr val="FF0000"/>
                </a:solidFill>
                <a:latin typeface="Verdana"/>
                <a:ea typeface="Verdana"/>
              </a:rPr>
              <a:t>Les 3: Hoe kan het beter?</a:t>
            </a:r>
          </a:p>
        </p:txBody>
      </p:sp>
      <p:pic>
        <p:nvPicPr>
          <p:cNvPr id="5" name="Afbeelding 4">
            <a:extLst>
              <a:ext uri="{FF2B5EF4-FFF2-40B4-BE49-F238E27FC236}">
                <a16:creationId xmlns:a16="http://schemas.microsoft.com/office/drawing/2014/main" id="{2FDF7325-A225-3AEC-C155-242646B8C312}"/>
              </a:ext>
            </a:extLst>
          </p:cNvPr>
          <p:cNvPicPr>
            <a:picLocks noChangeAspect="1"/>
          </p:cNvPicPr>
          <p:nvPr/>
        </p:nvPicPr>
        <p:blipFill>
          <a:blip r:embed="rId2"/>
          <a:srcRect r="-2" b="6302"/>
          <a:stretch>
            <a:fillRect/>
          </a:stretch>
        </p:blipFill>
        <p:spPr>
          <a:xfrm>
            <a:off x="9346776" y="3831008"/>
            <a:ext cx="2269946" cy="2359480"/>
          </a:xfrm>
          <a:prstGeom prst="rect">
            <a:avLst/>
          </a:prstGeom>
        </p:spPr>
      </p:pic>
    </p:spTree>
    <p:extLst>
      <p:ext uri="{BB962C8B-B14F-4D97-AF65-F5344CB8AC3E}">
        <p14:creationId xmlns:p14="http://schemas.microsoft.com/office/powerpoint/2010/main" val="345831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51C98D8-A662-DAB6-AB60-BD240901345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C5DA242-B800-46DF-7216-43EB4A2D1500}"/>
              </a:ext>
            </a:extLst>
          </p:cNvPr>
          <p:cNvSpPr>
            <a:spLocks noGrp="1"/>
          </p:cNvSpPr>
          <p:nvPr>
            <p:ph type="title"/>
          </p:nvPr>
        </p:nvSpPr>
        <p:spPr/>
        <p:txBody>
          <a:bodyPr>
            <a:normAutofit/>
          </a:bodyPr>
          <a:lstStyle/>
          <a:p>
            <a:r>
              <a:rPr lang="nl-NL" sz="5400">
                <a:latin typeface="Verdana"/>
                <a:ea typeface="Verdana"/>
              </a:rPr>
              <a:t>Les 3 Hoe kan het beter?</a:t>
            </a:r>
          </a:p>
        </p:txBody>
      </p:sp>
      <p:sp>
        <p:nvSpPr>
          <p:cNvPr id="3" name="Tijdelijke aanduiding voor inhoud 2">
            <a:extLst>
              <a:ext uri="{FF2B5EF4-FFF2-40B4-BE49-F238E27FC236}">
                <a16:creationId xmlns:a16="http://schemas.microsoft.com/office/drawing/2014/main" id="{C49456EB-2DB2-A489-F9B4-B0C07718B330}"/>
              </a:ext>
            </a:extLst>
          </p:cNvPr>
          <p:cNvSpPr>
            <a:spLocks noGrp="1"/>
          </p:cNvSpPr>
          <p:nvPr>
            <p:ph idx="1"/>
          </p:nvPr>
        </p:nvSpPr>
        <p:spPr>
          <a:xfrm>
            <a:off x="838200" y="1929384"/>
            <a:ext cx="10515600" cy="4251960"/>
          </a:xfrm>
        </p:spPr>
        <p:txBody>
          <a:bodyPr>
            <a:normAutofit/>
          </a:bodyPr>
          <a:lstStyle/>
          <a:p>
            <a:r>
              <a:rPr lang="nl-NL" sz="2200">
                <a:latin typeface="Verdana"/>
                <a:ea typeface="Verdana"/>
              </a:rPr>
              <a:t>Kennistest of kennistoets (10 min)</a:t>
            </a:r>
          </a:p>
          <a:p>
            <a:r>
              <a:rPr lang="nl-NL" sz="2200">
                <a:latin typeface="Verdana"/>
                <a:ea typeface="Verdana"/>
              </a:rPr>
              <a:t>Uitleg en uitvoering groepsopdracht. </a:t>
            </a:r>
          </a:p>
          <a:p>
            <a:pPr lvl="1"/>
            <a:r>
              <a:rPr lang="nl-NL" sz="2200">
                <a:latin typeface="Verdana"/>
                <a:ea typeface="Verdana"/>
              </a:rPr>
              <a:t>Samen op zoek naar een oplossing</a:t>
            </a:r>
          </a:p>
          <a:p>
            <a:r>
              <a:rPr lang="nl-NL" sz="2200">
                <a:latin typeface="Verdana"/>
                <a:ea typeface="Verdana"/>
              </a:rPr>
              <a:t>Presenteer je oplossing in 1 minuut</a:t>
            </a:r>
          </a:p>
          <a:p>
            <a:r>
              <a:rPr lang="nl-NL" sz="2200">
                <a:latin typeface="Verdana"/>
                <a:ea typeface="Verdana"/>
              </a:rPr>
              <a:t>Afsluiting van de les</a:t>
            </a:r>
          </a:p>
        </p:txBody>
      </p:sp>
    </p:spTree>
    <p:extLst>
      <p:ext uri="{BB962C8B-B14F-4D97-AF65-F5344CB8AC3E}">
        <p14:creationId xmlns:p14="http://schemas.microsoft.com/office/powerpoint/2010/main" val="31988309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96B85F-B081-E1FD-0E5C-6DC7613A18A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A59D45C-574F-E17F-C7BE-CF6EB7B8611C}"/>
              </a:ext>
            </a:extLst>
          </p:cNvPr>
          <p:cNvSpPr>
            <a:spLocks noGrp="1"/>
          </p:cNvSpPr>
          <p:nvPr>
            <p:ph type="title"/>
          </p:nvPr>
        </p:nvSpPr>
        <p:spPr>
          <a:xfrm>
            <a:off x="572493" y="238539"/>
            <a:ext cx="11018520" cy="1434415"/>
          </a:xfrm>
        </p:spPr>
        <p:txBody>
          <a:bodyPr anchor="b">
            <a:normAutofit/>
          </a:bodyPr>
          <a:lstStyle/>
          <a:p>
            <a:r>
              <a:rPr lang="nl-NL" sz="5400">
                <a:latin typeface="Verdana"/>
                <a:ea typeface="Verdana"/>
              </a:rPr>
              <a:t>Kennistest (formatief)</a:t>
            </a:r>
          </a:p>
        </p:txBody>
      </p:sp>
      <p:sp>
        <p:nvSpPr>
          <p:cNvPr id="3" name="Tijdelijke aanduiding voor inhoud 2">
            <a:extLst>
              <a:ext uri="{FF2B5EF4-FFF2-40B4-BE49-F238E27FC236}">
                <a16:creationId xmlns:a16="http://schemas.microsoft.com/office/drawing/2014/main" id="{E8819E62-BD85-A7DE-9D03-B24DBB68267F}"/>
              </a:ext>
            </a:extLst>
          </p:cNvPr>
          <p:cNvSpPr>
            <a:spLocks noGrp="1"/>
          </p:cNvSpPr>
          <p:nvPr>
            <p:ph idx="1"/>
          </p:nvPr>
        </p:nvSpPr>
        <p:spPr>
          <a:xfrm>
            <a:off x="572493" y="2071316"/>
            <a:ext cx="6713552" cy="4119172"/>
          </a:xfrm>
        </p:spPr>
        <p:txBody>
          <a:bodyPr anchor="t">
            <a:normAutofit/>
          </a:bodyPr>
          <a:lstStyle/>
          <a:p>
            <a:pPr marL="0" indent="0">
              <a:buNone/>
            </a:pPr>
            <a:r>
              <a:rPr lang="nl-NL" sz="2200">
                <a:latin typeface="Verdana"/>
                <a:ea typeface="Verdana"/>
              </a:rPr>
              <a:t>Maak de kennistest</a:t>
            </a:r>
          </a:p>
          <a:p>
            <a:pPr marL="0" indent="0">
              <a:buNone/>
            </a:pPr>
            <a:endParaRPr lang="nl-NL" sz="2200">
              <a:latin typeface="Verdana"/>
              <a:ea typeface="Verdana"/>
            </a:endParaRPr>
          </a:p>
          <a:p>
            <a:pPr marL="0" indent="0">
              <a:buNone/>
            </a:pPr>
            <a:r>
              <a:rPr lang="nl-NL" sz="2200">
                <a:latin typeface="Verdana"/>
                <a:ea typeface="Verdana"/>
              </a:rPr>
              <a:t>Kennistest (</a:t>
            </a:r>
            <a:r>
              <a:rPr lang="nl-NL" sz="2200" err="1">
                <a:latin typeface="Verdana"/>
                <a:ea typeface="Verdana"/>
              </a:rPr>
              <a:t>mpc</a:t>
            </a:r>
            <a:r>
              <a:rPr lang="nl-NL" sz="2200">
                <a:latin typeface="Verdana"/>
                <a:ea typeface="Verdana"/>
              </a:rPr>
              <a:t>) op papier</a:t>
            </a:r>
          </a:p>
          <a:p>
            <a:pPr marL="0" indent="0">
              <a:buNone/>
            </a:pPr>
            <a:endParaRPr lang="nl-NL" sz="2200">
              <a:latin typeface="Verdana"/>
              <a:ea typeface="Verdana"/>
            </a:endParaRPr>
          </a:p>
          <a:p>
            <a:pPr marL="0" indent="0">
              <a:buNone/>
            </a:pPr>
            <a:r>
              <a:rPr lang="nl-NL" sz="2200">
                <a:latin typeface="Verdana"/>
                <a:ea typeface="Verdana"/>
              </a:rPr>
              <a:t>Noteer de begrippen die je nog onvoldoende weet en ga op zoek naar de juiste beschrijving.</a:t>
            </a:r>
          </a:p>
          <a:p>
            <a:pPr marL="0" indent="0">
              <a:buNone/>
            </a:pPr>
            <a:endParaRPr lang="nl-NL" sz="2200">
              <a:latin typeface="Verdana"/>
              <a:ea typeface="Verdana"/>
            </a:endParaRPr>
          </a:p>
        </p:txBody>
      </p:sp>
      <p:pic>
        <p:nvPicPr>
          <p:cNvPr id="6146" name="Picture 2" descr="Test je kennis - Nask Thuis">
            <a:extLst>
              <a:ext uri="{FF2B5EF4-FFF2-40B4-BE49-F238E27FC236}">
                <a16:creationId xmlns:a16="http://schemas.microsoft.com/office/drawing/2014/main" id="{4D4C197D-8155-95E4-3740-C53CEB2205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633" r="20492"/>
          <a:stretch>
            <a:fillRect/>
          </a:stretch>
        </p:blipFill>
        <p:spPr bwMode="auto">
          <a:xfrm>
            <a:off x="8904336" y="2655352"/>
            <a:ext cx="2851177" cy="2963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7361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685670-AB38-5919-B92D-6A9E48A473E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490B68-7F86-D8C5-FE7F-1C03A9C8E2E8}"/>
              </a:ext>
            </a:extLst>
          </p:cNvPr>
          <p:cNvSpPr>
            <a:spLocks noGrp="1"/>
          </p:cNvSpPr>
          <p:nvPr>
            <p:ph type="title"/>
          </p:nvPr>
        </p:nvSpPr>
        <p:spPr>
          <a:xfrm>
            <a:off x="572493" y="238539"/>
            <a:ext cx="11018520" cy="1434415"/>
          </a:xfrm>
        </p:spPr>
        <p:txBody>
          <a:bodyPr anchor="b">
            <a:noAutofit/>
          </a:bodyPr>
          <a:lstStyle/>
          <a:p>
            <a:r>
              <a:rPr lang="nl-NL" sz="4800">
                <a:latin typeface="Verdana"/>
                <a:ea typeface="Verdana"/>
              </a:rPr>
              <a:t>Groepsopdracht posterpresentatie</a:t>
            </a:r>
          </a:p>
        </p:txBody>
      </p:sp>
      <p:sp>
        <p:nvSpPr>
          <p:cNvPr id="3" name="Tijdelijke aanduiding voor inhoud 2">
            <a:extLst>
              <a:ext uri="{FF2B5EF4-FFF2-40B4-BE49-F238E27FC236}">
                <a16:creationId xmlns:a16="http://schemas.microsoft.com/office/drawing/2014/main" id="{A36CBAE5-5858-662B-8671-A6A39332E117}"/>
              </a:ext>
            </a:extLst>
          </p:cNvPr>
          <p:cNvSpPr>
            <a:spLocks noGrp="1"/>
          </p:cNvSpPr>
          <p:nvPr>
            <p:ph idx="1"/>
          </p:nvPr>
        </p:nvSpPr>
        <p:spPr>
          <a:xfrm>
            <a:off x="572492" y="2071316"/>
            <a:ext cx="8344171" cy="4297152"/>
          </a:xfrm>
        </p:spPr>
        <p:txBody>
          <a:bodyPr anchor="t">
            <a:noAutofit/>
          </a:bodyPr>
          <a:lstStyle/>
          <a:p>
            <a:pPr marL="0" indent="0">
              <a:buNone/>
            </a:pPr>
            <a:r>
              <a:rPr lang="nl-NL" sz="1800">
                <a:latin typeface="Verdana"/>
                <a:ea typeface="Verdana"/>
              </a:rPr>
              <a:t>Maak samen een posterpresentatie. Gebruik gekleurd papier, stiften en dergelijke. Gebruik het onderstaande stappenplan:</a:t>
            </a:r>
            <a:br>
              <a:rPr lang="nl-NL" sz="1800">
                <a:latin typeface="Verdana"/>
                <a:ea typeface="Verdana"/>
              </a:rPr>
            </a:br>
            <a:endParaRPr lang="nl-NL" sz="1800">
              <a:latin typeface="Verdana"/>
              <a:ea typeface="Verdana"/>
            </a:endParaRPr>
          </a:p>
          <a:p>
            <a:pPr marL="514350" indent="-514350">
              <a:buFont typeface="+mj-lt"/>
              <a:buAutoNum type="arabicPeriod"/>
            </a:pPr>
            <a:r>
              <a:rPr lang="nl-NL" sz="1800">
                <a:latin typeface="Verdana"/>
                <a:ea typeface="Verdana"/>
              </a:rPr>
              <a:t>Ga als groepje bij elkaar zitten en kies 1 van de genoemde problemen op het gebied van sociale zekerheid.</a:t>
            </a:r>
            <a:br>
              <a:rPr lang="nl-NL" sz="1800">
                <a:latin typeface="Verdana"/>
                <a:ea typeface="Verdana"/>
              </a:rPr>
            </a:br>
            <a:endParaRPr lang="nl-NL" sz="1800">
              <a:latin typeface="Verdana"/>
              <a:ea typeface="Verdana"/>
            </a:endParaRPr>
          </a:p>
          <a:p>
            <a:pPr marL="514350" indent="-514350">
              <a:buFont typeface="+mj-lt"/>
              <a:buAutoNum type="arabicPeriod"/>
            </a:pPr>
            <a:r>
              <a:rPr lang="nl-NL" sz="1800">
                <a:latin typeface="Verdana"/>
                <a:ea typeface="Verdana"/>
              </a:rPr>
              <a:t>Brainstorm samen over een oplossing voor dit probleem.</a:t>
            </a:r>
            <a:br>
              <a:rPr lang="nl-NL" sz="1800">
                <a:latin typeface="Verdana"/>
                <a:ea typeface="Verdana"/>
              </a:rPr>
            </a:br>
            <a:endParaRPr lang="nl-NL" sz="1800">
              <a:latin typeface="Verdana"/>
              <a:ea typeface="Verdana"/>
            </a:endParaRPr>
          </a:p>
          <a:p>
            <a:pPr marL="514350" indent="-514350">
              <a:buFont typeface="+mj-lt"/>
              <a:buAutoNum type="arabicPeriod"/>
            </a:pPr>
            <a:r>
              <a:rPr lang="nl-NL" sz="1800">
                <a:latin typeface="Verdana"/>
                <a:ea typeface="Verdana"/>
              </a:rPr>
              <a:t>Verwerk jullie probleem en jullie oplossing hiervoor op de poster. Wees creatief. Verwerk het begrip solidariteit duidelijk in jullie poster!</a:t>
            </a:r>
            <a:br>
              <a:rPr lang="nl-NL" sz="1800">
                <a:latin typeface="Verdana"/>
                <a:ea typeface="Verdana"/>
              </a:rPr>
            </a:br>
            <a:r>
              <a:rPr lang="nl-NL" sz="1800">
                <a:latin typeface="Verdana"/>
                <a:ea typeface="Verdana"/>
              </a:rPr>
              <a:t>Spreek af wie welk deel van de presentatie op zich neemt. </a:t>
            </a:r>
          </a:p>
        </p:txBody>
      </p:sp>
      <p:pic>
        <p:nvPicPr>
          <p:cNvPr id="3074" name="Picture 2" descr="klok icoon met 15 minuut tijd interval. kwartaal van uur. countdown timer  of stopwatch symbool. infographic element voor Koken of sport spel 13834185  Vectorkunst bij Vecteezy">
            <a:extLst>
              <a:ext uri="{FF2B5EF4-FFF2-40B4-BE49-F238E27FC236}">
                <a16:creationId xmlns:a16="http://schemas.microsoft.com/office/drawing/2014/main" id="{A628CE87-CC96-4188-E53C-B35005F4D3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795" r="2" b="2"/>
          <a:stretch>
            <a:fillRect/>
          </a:stretch>
        </p:blipFill>
        <p:spPr bwMode="auto">
          <a:xfrm>
            <a:off x="10206439" y="1949517"/>
            <a:ext cx="1867482" cy="194114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Personal brainstorming: creatief zijn in je eentje - Boom Management">
            <a:extLst>
              <a:ext uri="{FF2B5EF4-FFF2-40B4-BE49-F238E27FC236}">
                <a16:creationId xmlns:a16="http://schemas.microsoft.com/office/drawing/2014/main" id="{4F74CA19-DD9E-40FF-8EBD-E2433DFFF1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1636" r="14343" b="-1"/>
          <a:stretch>
            <a:fillRect/>
          </a:stretch>
        </p:blipFill>
        <p:spPr bwMode="auto">
          <a:xfrm>
            <a:off x="10370501" y="4167222"/>
            <a:ext cx="1539357" cy="1600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8679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1521A5-271B-A41C-1802-458A02AA5CC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7766D7F-CC2B-A0F4-8183-6861D72F21F4}"/>
              </a:ext>
            </a:extLst>
          </p:cNvPr>
          <p:cNvSpPr>
            <a:spLocks noGrp="1"/>
          </p:cNvSpPr>
          <p:nvPr>
            <p:ph type="title"/>
          </p:nvPr>
        </p:nvSpPr>
        <p:spPr>
          <a:xfrm>
            <a:off x="572493" y="238539"/>
            <a:ext cx="11018520" cy="1434415"/>
          </a:xfrm>
        </p:spPr>
        <p:txBody>
          <a:bodyPr anchor="b">
            <a:noAutofit/>
          </a:bodyPr>
          <a:lstStyle/>
          <a:p>
            <a:r>
              <a:rPr lang="nl-NL" sz="4800">
                <a:latin typeface="Verdana"/>
                <a:ea typeface="Verdana"/>
              </a:rPr>
              <a:t>Laatste 15 minuten van de les</a:t>
            </a:r>
          </a:p>
        </p:txBody>
      </p:sp>
      <p:sp>
        <p:nvSpPr>
          <p:cNvPr id="3" name="Tijdelijke aanduiding voor inhoud 2">
            <a:extLst>
              <a:ext uri="{FF2B5EF4-FFF2-40B4-BE49-F238E27FC236}">
                <a16:creationId xmlns:a16="http://schemas.microsoft.com/office/drawing/2014/main" id="{698D0C62-D5EB-ACF5-741C-34275C8765F2}"/>
              </a:ext>
            </a:extLst>
          </p:cNvPr>
          <p:cNvSpPr>
            <a:spLocks noGrp="1"/>
          </p:cNvSpPr>
          <p:nvPr>
            <p:ph idx="1"/>
          </p:nvPr>
        </p:nvSpPr>
        <p:spPr>
          <a:xfrm>
            <a:off x="572493" y="2071316"/>
            <a:ext cx="6713552" cy="4119172"/>
          </a:xfrm>
        </p:spPr>
        <p:txBody>
          <a:bodyPr anchor="t">
            <a:noAutofit/>
          </a:bodyPr>
          <a:lstStyle/>
          <a:p>
            <a:pPr marL="0" indent="0">
              <a:buNone/>
            </a:pPr>
            <a:r>
              <a:rPr lang="nl-NL">
                <a:latin typeface="Verdana"/>
                <a:ea typeface="Verdana"/>
              </a:rPr>
              <a:t>Presenteer je oplossing in 1 minuut. Let bij je presentatie op:</a:t>
            </a:r>
          </a:p>
          <a:p>
            <a:pPr>
              <a:buFontTx/>
              <a:buChar char="-"/>
            </a:pPr>
            <a:r>
              <a:rPr lang="nl-NL">
                <a:latin typeface="Verdana"/>
                <a:ea typeface="Verdana"/>
              </a:rPr>
              <a:t>Houding voor de klas</a:t>
            </a:r>
          </a:p>
          <a:p>
            <a:pPr>
              <a:buFontTx/>
              <a:buChar char="-"/>
            </a:pPr>
            <a:r>
              <a:rPr lang="nl-NL">
                <a:latin typeface="Verdana"/>
                <a:ea typeface="Verdana"/>
              </a:rPr>
              <a:t>Taakverdeling </a:t>
            </a:r>
          </a:p>
          <a:p>
            <a:pPr>
              <a:buFontTx/>
              <a:buChar char="-"/>
            </a:pPr>
            <a:r>
              <a:rPr lang="nl-NL">
                <a:latin typeface="Verdana"/>
                <a:ea typeface="Verdana"/>
              </a:rPr>
              <a:t>Tijdsduur van 1 minuut</a:t>
            </a:r>
          </a:p>
          <a:p>
            <a:pPr marL="0" indent="0">
              <a:buNone/>
            </a:pPr>
            <a:endParaRPr lang="nl-NL">
              <a:latin typeface="Verdana"/>
              <a:ea typeface="Verdana"/>
            </a:endParaRPr>
          </a:p>
          <a:p>
            <a:pPr marL="0" indent="0">
              <a:buNone/>
            </a:pPr>
            <a:r>
              <a:rPr lang="nl-NL">
                <a:latin typeface="Verdana"/>
                <a:ea typeface="Verdana"/>
              </a:rPr>
              <a:t>Andere leerlingen:</a:t>
            </a:r>
          </a:p>
          <a:p>
            <a:pPr>
              <a:buFontTx/>
              <a:buChar char="-"/>
            </a:pPr>
            <a:r>
              <a:rPr lang="nl-NL">
                <a:latin typeface="Verdana"/>
                <a:ea typeface="Verdana"/>
              </a:rPr>
              <a:t>Luisteren tijdens de presentaties</a:t>
            </a:r>
          </a:p>
          <a:p>
            <a:pPr>
              <a:buFontTx/>
              <a:buChar char="-"/>
            </a:pPr>
            <a:r>
              <a:rPr lang="nl-NL">
                <a:latin typeface="Verdana"/>
                <a:ea typeface="Verdana"/>
              </a:rPr>
              <a:t>Stellen minimaal 1x een vraag</a:t>
            </a:r>
          </a:p>
          <a:p>
            <a:pPr>
              <a:buFontTx/>
              <a:buChar char="-"/>
            </a:pPr>
            <a:endParaRPr lang="nl-NL">
              <a:latin typeface="Verdana"/>
              <a:ea typeface="Verdana"/>
            </a:endParaRPr>
          </a:p>
          <a:p>
            <a:pPr>
              <a:buFontTx/>
              <a:buChar char="-"/>
            </a:pPr>
            <a:endParaRPr lang="nl-NL">
              <a:latin typeface="Verdana"/>
              <a:ea typeface="Verdana"/>
            </a:endParaRPr>
          </a:p>
        </p:txBody>
      </p:sp>
      <p:pic>
        <p:nvPicPr>
          <p:cNvPr id="4098" name="Picture 2" descr="Drie Studenten Die Vragen Stellen in De Klas Vector Illustratie -  Illustratie van klaslokaal, kind: 167972127">
            <a:extLst>
              <a:ext uri="{FF2B5EF4-FFF2-40B4-BE49-F238E27FC236}">
                <a16:creationId xmlns:a16="http://schemas.microsoft.com/office/drawing/2014/main" id="{DF12F419-FE36-5E03-1F9F-D46F460BB7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80" r="3016" b="2"/>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846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5B8ABB-E107-0E98-2188-D2980FD414E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169E6BC-5551-2B64-CF17-5916C054C40A}"/>
              </a:ext>
            </a:extLst>
          </p:cNvPr>
          <p:cNvSpPr>
            <a:spLocks noGrp="1"/>
          </p:cNvSpPr>
          <p:nvPr>
            <p:ph type="title"/>
          </p:nvPr>
        </p:nvSpPr>
        <p:spPr>
          <a:xfrm>
            <a:off x="572493" y="238539"/>
            <a:ext cx="11018520" cy="1434415"/>
          </a:xfrm>
        </p:spPr>
        <p:txBody>
          <a:bodyPr anchor="b">
            <a:normAutofit/>
          </a:bodyPr>
          <a:lstStyle/>
          <a:p>
            <a:r>
              <a:rPr lang="nl-NL" sz="4800">
                <a:latin typeface="Verdana"/>
                <a:ea typeface="Verdana"/>
              </a:rPr>
              <a:t>Lesafsluiting</a:t>
            </a:r>
          </a:p>
        </p:txBody>
      </p:sp>
      <p:sp>
        <p:nvSpPr>
          <p:cNvPr id="3" name="Tijdelijke aanduiding voor inhoud 2">
            <a:extLst>
              <a:ext uri="{FF2B5EF4-FFF2-40B4-BE49-F238E27FC236}">
                <a16:creationId xmlns:a16="http://schemas.microsoft.com/office/drawing/2014/main" id="{DC566828-0D9F-4770-65A5-FFD1F7CE4936}"/>
              </a:ext>
            </a:extLst>
          </p:cNvPr>
          <p:cNvSpPr>
            <a:spLocks noGrp="1"/>
          </p:cNvSpPr>
          <p:nvPr>
            <p:ph idx="1"/>
          </p:nvPr>
        </p:nvSpPr>
        <p:spPr>
          <a:xfrm>
            <a:off x="572493" y="2071316"/>
            <a:ext cx="6713552" cy="4119172"/>
          </a:xfrm>
        </p:spPr>
        <p:txBody>
          <a:bodyPr anchor="t">
            <a:noAutofit/>
          </a:bodyPr>
          <a:lstStyle/>
          <a:p>
            <a:pPr marL="0" indent="0">
              <a:buNone/>
            </a:pPr>
            <a:endParaRPr lang="nl-NL">
              <a:latin typeface="Verdana"/>
              <a:ea typeface="Verdana"/>
            </a:endParaRPr>
          </a:p>
          <a:p>
            <a:pPr marL="0" indent="0">
              <a:buNone/>
            </a:pPr>
            <a:r>
              <a:rPr lang="nl-NL">
                <a:latin typeface="Verdana"/>
                <a:ea typeface="Verdana"/>
              </a:rPr>
              <a:t>Terugblik groepsopdracht</a:t>
            </a:r>
            <a:br>
              <a:rPr lang="nl-NL">
                <a:latin typeface="Verdana"/>
                <a:ea typeface="Verdana"/>
              </a:rPr>
            </a:br>
            <a:br>
              <a:rPr lang="nl-NL">
                <a:latin typeface="Verdana"/>
                <a:ea typeface="Verdana"/>
              </a:rPr>
            </a:br>
            <a:br>
              <a:rPr lang="nl-NL">
                <a:latin typeface="Verdana"/>
                <a:ea typeface="Verdana"/>
              </a:rPr>
            </a:br>
            <a:r>
              <a:rPr lang="nl-NL">
                <a:latin typeface="Verdana"/>
                <a:ea typeface="Verdana"/>
              </a:rPr>
              <a:t>Om te onthouden over Bijbelse solidariteit:</a:t>
            </a:r>
            <a:br>
              <a:rPr lang="nl-NL">
                <a:latin typeface="Verdana"/>
                <a:ea typeface="Verdana"/>
              </a:rPr>
            </a:br>
            <a:br>
              <a:rPr lang="nl-NL">
                <a:latin typeface="Verdana"/>
                <a:ea typeface="Verdana"/>
              </a:rPr>
            </a:br>
            <a:r>
              <a:rPr lang="nl-NL">
                <a:latin typeface="Verdana"/>
                <a:ea typeface="Verdana"/>
                <a:sym typeface="Wingdings" panose="05000000000000000000" pitchFamily="2" charset="2"/>
              </a:rPr>
              <a:t> </a:t>
            </a:r>
            <a:r>
              <a:rPr lang="nl-NL">
                <a:latin typeface="Verdana"/>
                <a:ea typeface="Verdana"/>
              </a:rPr>
              <a:t>van “ik” naar “wij”</a:t>
            </a:r>
          </a:p>
          <a:p>
            <a:pPr marL="0" indent="0">
              <a:buNone/>
            </a:pPr>
            <a:r>
              <a:rPr lang="nl-NL">
                <a:latin typeface="Verdana"/>
                <a:ea typeface="Verdana"/>
                <a:sym typeface="Wingdings" panose="05000000000000000000" pitchFamily="2" charset="2"/>
              </a:rPr>
              <a:t> Van “alleen” naar “samen”.</a:t>
            </a:r>
            <a:br>
              <a:rPr lang="nl-NL">
                <a:latin typeface="Verdana"/>
                <a:ea typeface="Verdana"/>
                <a:sym typeface="Wingdings" panose="05000000000000000000" pitchFamily="2" charset="2"/>
              </a:rPr>
            </a:br>
            <a:br>
              <a:rPr lang="nl-NL">
                <a:latin typeface="Verdana"/>
                <a:ea typeface="Verdana"/>
              </a:rPr>
            </a:br>
            <a:br>
              <a:rPr lang="nl-NL">
                <a:latin typeface="Verdana"/>
                <a:ea typeface="Verdana"/>
              </a:rPr>
            </a:br>
            <a:r>
              <a:rPr lang="nl-NL">
                <a:latin typeface="Verdana"/>
                <a:ea typeface="Verdana"/>
              </a:rPr>
              <a:t>Tenslotte: Geef je mening over deze lessen!</a:t>
            </a:r>
          </a:p>
          <a:p>
            <a:pPr marL="0" indent="0">
              <a:buNone/>
            </a:pPr>
            <a:endParaRPr lang="nl-NL">
              <a:latin typeface="Verdana"/>
              <a:ea typeface="Verdana"/>
            </a:endParaRPr>
          </a:p>
          <a:p>
            <a:pPr marL="0" indent="0">
              <a:buNone/>
            </a:pPr>
            <a:endParaRPr lang="nl-NL">
              <a:latin typeface="Verdana"/>
              <a:ea typeface="Verdana"/>
            </a:endParaRPr>
          </a:p>
        </p:txBody>
      </p:sp>
      <p:pic>
        <p:nvPicPr>
          <p:cNvPr id="2050" name="Picture 2" descr="Smileys (emotie) | DIVERSEN | Olifantastisch">
            <a:extLst>
              <a:ext uri="{FF2B5EF4-FFF2-40B4-BE49-F238E27FC236}">
                <a16:creationId xmlns:a16="http://schemas.microsoft.com/office/drawing/2014/main" id="{DA90F29C-90F0-6B78-83D8-29A377B169A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4" r="-636" b="50120"/>
          <a:stretch>
            <a:fillRect/>
          </a:stretch>
        </p:blipFill>
        <p:spPr bwMode="auto">
          <a:xfrm>
            <a:off x="7424438" y="4863234"/>
            <a:ext cx="3043991" cy="1107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038289"/>
      </p:ext>
    </p:extLst>
  </p:cSld>
  <p:clrMapOvr>
    <a:masterClrMapping/>
  </p:clrMapOvr>
</p:sld>
</file>

<file path=ppt/theme/theme1.xml><?xml version="1.0" encoding="utf-8"?>
<a:theme xmlns:a="http://schemas.openxmlformats.org/drawingml/2006/main" name="VanillaVTI">
  <a:themeElements>
    <a:clrScheme name="VanillaVTI">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VanillaVTI">
      <a:majorFont>
        <a:latin typeface="Neue Haas Grotesk Text Pro"/>
        <a:ea typeface=""/>
        <a:cs typeface=""/>
      </a:majorFont>
      <a:minorFont>
        <a:latin typeface="Neue Haas Grotesk Text Pro"/>
        <a:ea typeface=""/>
        <a:cs typeface=""/>
      </a:minorFont>
    </a:fontScheme>
    <a:fmtScheme name="Vanilla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AACC6CF0-9F86-48CC-9C4E-CA578EE0A0A0}" vid="{3BDE51FE-56D6-4100-AFB5-5B4AEDCE2EF6}"/>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636C9BF925FB146A783043C24CD720C" ma:contentTypeVersion="13" ma:contentTypeDescription="Een nieuw document maken." ma:contentTypeScope="" ma:versionID="41f8394f7ff6da5f650f57a77d1e8754">
  <xsd:schema xmlns:xsd="http://www.w3.org/2001/XMLSchema" xmlns:xs="http://www.w3.org/2001/XMLSchema" xmlns:p="http://schemas.microsoft.com/office/2006/metadata/properties" xmlns:ns2="86409d89-0a11-4ae9-9f45-f3b4ef54eeee" xmlns:ns3="37ea4e3e-e144-45a8-938e-e5b953a43d91" targetNamespace="http://schemas.microsoft.com/office/2006/metadata/properties" ma:root="true" ma:fieldsID="fbcad3ab7c587734da69947b7b5fdcb9" ns2:_="" ns3:_="">
    <xsd:import namespace="86409d89-0a11-4ae9-9f45-f3b4ef54eeee"/>
    <xsd:import namespace="37ea4e3e-e144-45a8-938e-e5b953a43d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409d89-0a11-4ae9-9f45-f3b4ef54ee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44014d13-2e77-4e0e-b1f5-10ec74e63a03"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ea4e3e-e144-45a8-938e-e5b953a43d9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adf33807-f1ce-41a3-a1ef-d5465686a433}" ma:internalName="TaxCatchAll" ma:showField="CatchAllData" ma:web="37ea4e3e-e144-45a8-938e-e5b953a43d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6409d89-0a11-4ae9-9f45-f3b4ef54eeee">
      <Terms xmlns="http://schemas.microsoft.com/office/infopath/2007/PartnerControls"/>
    </lcf76f155ced4ddcb4097134ff3c332f>
    <TaxCatchAll xmlns="37ea4e3e-e144-45a8-938e-e5b953a43d91" xsi:nil="true"/>
  </documentManagement>
</p:properties>
</file>

<file path=customXml/itemProps1.xml><?xml version="1.0" encoding="utf-8"?>
<ds:datastoreItem xmlns:ds="http://schemas.openxmlformats.org/officeDocument/2006/customXml" ds:itemID="{52EF1E77-0772-49B1-9A4A-695D57D38C18}">
  <ds:schemaRefs>
    <ds:schemaRef ds:uri="http://schemas.microsoft.com/sharepoint/v3/contenttype/forms"/>
  </ds:schemaRefs>
</ds:datastoreItem>
</file>

<file path=customXml/itemProps2.xml><?xml version="1.0" encoding="utf-8"?>
<ds:datastoreItem xmlns:ds="http://schemas.openxmlformats.org/officeDocument/2006/customXml" ds:itemID="{7BA72563-42F6-4B83-8E70-6D85EDD82A1D}">
  <ds:schemaRefs>
    <ds:schemaRef ds:uri="37ea4e3e-e144-45a8-938e-e5b953a43d91"/>
    <ds:schemaRef ds:uri="86409d89-0a11-4ae9-9f45-f3b4ef54ee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89CDDCC-ED9B-4322-8DDC-D850716B42C4}">
  <ds:schemaRefs>
    <ds:schemaRef ds:uri="37ea4e3e-e144-45a8-938e-e5b953a43d91"/>
    <ds:schemaRef ds:uri="86409d89-0a11-4ae9-9f45-f3b4ef54eee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33</Slides>
  <Notes>15</Notes>
  <HiddenSlides>0</HiddenSlide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VanillaVTI</vt:lpstr>
      <vt:lpstr>Solidariteit in de samenleving</vt:lpstr>
      <vt:lpstr>Overzicht lessen solidariteit</vt:lpstr>
      <vt:lpstr>Les 1 Hoe werkt sociale zekerheid?</vt:lpstr>
      <vt:lpstr>Introductie</vt:lpstr>
      <vt:lpstr>Startopdracht in tweetallen</vt:lpstr>
      <vt:lpstr>Bespreken stellingen</vt:lpstr>
      <vt:lpstr>Bijbel over zorg en verantwoordelijkheid </vt:lpstr>
      <vt:lpstr>Solidariteit en economie:</vt:lpstr>
      <vt:lpstr>Uitleg: Wat is sociale zekerheid?</vt:lpstr>
      <vt:lpstr>Doel van sociale zekerheid</vt:lpstr>
      <vt:lpstr>Belangrijke begrippen sociale zekerheid</vt:lpstr>
      <vt:lpstr>Belangrijke begrippen sociale zekerheid</vt:lpstr>
      <vt:lpstr>PowerPoint Presentation</vt:lpstr>
      <vt:lpstr>Bijbel en solidariteit</vt:lpstr>
      <vt:lpstr>Verwerkingsopdracht</vt:lpstr>
      <vt:lpstr>Afsluiting van de les / Exit ticket </vt:lpstr>
      <vt:lpstr>Overzicht lessen solidariteit</vt:lpstr>
      <vt:lpstr>Les 2 Waar gaat het mis?</vt:lpstr>
      <vt:lpstr>Herhaling begrippen</vt:lpstr>
      <vt:lpstr>Dilemma’s voor de overheid</vt:lpstr>
      <vt:lpstr>Fraude </vt:lpstr>
      <vt:lpstr>Toeslagenaffaire </vt:lpstr>
      <vt:lpstr>Mijding (bewust geen toeslag aanvragen)</vt:lpstr>
      <vt:lpstr>Niet kennen (onbewust geen toeslag aanvragen)</vt:lpstr>
      <vt:lpstr>Dilemma’s voor de overheid</vt:lpstr>
      <vt:lpstr>Rollenspel</vt:lpstr>
      <vt:lpstr>Afsluiting van de les</vt:lpstr>
      <vt:lpstr>Overzicht lessen solidariteit</vt:lpstr>
      <vt:lpstr>Les 3 Hoe kan het beter?</vt:lpstr>
      <vt:lpstr>Kennistest (formatief)</vt:lpstr>
      <vt:lpstr>Groepsopdracht posterpresentatie</vt:lpstr>
      <vt:lpstr>Laatste 15 minuten van de les</vt:lpstr>
      <vt:lpstr>Lesafsluiting</vt:lpstr>
    </vt:vector>
  </TitlesOfParts>
  <Company>Calvijn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J.P. (Ko) Paardekooper (PRD)</dc:creator>
  <cp:revision>45</cp:revision>
  <dcterms:created xsi:type="dcterms:W3CDTF">2026-03-23T13:04:50Z</dcterms:created>
  <dcterms:modified xsi:type="dcterms:W3CDTF">2026-06-22T08:25:55Z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0x0101007636C9BF925FB146A783043C24CD720C</vt:lpwstr>
  </property>
  <property fmtid="{D5CDD505-2E9C-101B-9397-08002B2CF9AE}" pid="3" name="MediaServiceImageTags">
    <vt:lpwstr/>
  </property>
</Properties>
</file>