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80" r:id="rId5"/>
    <p:sldId id="269" r:id="rId6"/>
    <p:sldId id="273" r:id="rId7"/>
    <p:sldId id="257" r:id="rId8"/>
    <p:sldId id="268" r:id="rId9"/>
    <p:sldId id="270" r:id="rId10"/>
    <p:sldId id="259" r:id="rId11"/>
    <p:sldId id="266" r:id="rId1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57E1FB-290A-EB71-30DC-D16C0CB6983E}" v="44" dt="2026-06-15T14:01:53.3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om, Reindert" userId="S::r.blom@driestar-educatief.nl::f8bf8f0f-e93b-4984-9203-74b6bcc3f338" providerId="AD" clId="Web-{6E57E1FB-290A-EB71-30DC-D16C0CB6983E}"/>
    <pc:docChg chg="delSld modSld">
      <pc:chgData name="Blom, Reindert" userId="S::r.blom@driestar-educatief.nl::f8bf8f0f-e93b-4984-9203-74b6bcc3f338" providerId="AD" clId="Web-{6E57E1FB-290A-EB71-30DC-D16C0CB6983E}" dt="2026-06-15T14:01:53.354" v="43" actId="20577"/>
      <pc:docMkLst>
        <pc:docMk/>
      </pc:docMkLst>
      <pc:sldChg chg="del">
        <pc:chgData name="Blom, Reindert" userId="S::r.blom@driestar-educatief.nl::f8bf8f0f-e93b-4984-9203-74b6bcc3f338" providerId="AD" clId="Web-{6E57E1FB-290A-EB71-30DC-D16C0CB6983E}" dt="2026-06-15T13:56:58.615" v="9"/>
        <pc:sldMkLst>
          <pc:docMk/>
          <pc:sldMk cId="3664195186" sldId="256"/>
        </pc:sldMkLst>
      </pc:sldChg>
      <pc:sldChg chg="modSp">
        <pc:chgData name="Blom, Reindert" userId="S::r.blom@driestar-educatief.nl::f8bf8f0f-e93b-4984-9203-74b6bcc3f338" providerId="AD" clId="Web-{6E57E1FB-290A-EB71-30DC-D16C0CB6983E}" dt="2026-06-15T14:00:25.629" v="25" actId="20577"/>
        <pc:sldMkLst>
          <pc:docMk/>
          <pc:sldMk cId="3662364643" sldId="257"/>
        </pc:sldMkLst>
        <pc:spChg chg="mod">
          <ac:chgData name="Blom, Reindert" userId="S::r.blom@driestar-educatief.nl::f8bf8f0f-e93b-4984-9203-74b6bcc3f338" providerId="AD" clId="Web-{6E57E1FB-290A-EB71-30DC-D16C0CB6983E}" dt="2026-06-15T14:00:16.222" v="20"/>
          <ac:spMkLst>
            <pc:docMk/>
            <pc:sldMk cId="3662364643" sldId="257"/>
            <ac:spMk id="2" creationId="{DA881E76-2583-7B26-82FC-06315B1260EB}"/>
          </ac:spMkLst>
        </pc:spChg>
        <pc:spChg chg="mod">
          <ac:chgData name="Blom, Reindert" userId="S::r.blom@driestar-educatief.nl::f8bf8f0f-e93b-4984-9203-74b6bcc3f338" providerId="AD" clId="Web-{6E57E1FB-290A-EB71-30DC-D16C0CB6983E}" dt="2026-06-15T14:00:25.629" v="25" actId="20577"/>
          <ac:spMkLst>
            <pc:docMk/>
            <pc:sldMk cId="3662364643" sldId="257"/>
            <ac:spMk id="3" creationId="{8DF112F2-D17E-15E7-9A50-3EFCBBFF44F0}"/>
          </ac:spMkLst>
        </pc:spChg>
      </pc:sldChg>
      <pc:sldChg chg="modSp">
        <pc:chgData name="Blom, Reindert" userId="S::r.blom@driestar-educatief.nl::f8bf8f0f-e93b-4984-9203-74b6bcc3f338" providerId="AD" clId="Web-{6E57E1FB-290A-EB71-30DC-D16C0CB6983E}" dt="2026-06-15T14:00:58.569" v="33"/>
        <pc:sldMkLst>
          <pc:docMk/>
          <pc:sldMk cId="3485865937" sldId="259"/>
        </pc:sldMkLst>
        <pc:spChg chg="mod">
          <ac:chgData name="Blom, Reindert" userId="S::r.blom@driestar-educatief.nl::f8bf8f0f-e93b-4984-9203-74b6bcc3f338" providerId="AD" clId="Web-{6E57E1FB-290A-EB71-30DC-D16C0CB6983E}" dt="2026-06-15T14:00:58.522" v="32"/>
          <ac:spMkLst>
            <pc:docMk/>
            <pc:sldMk cId="3485865937" sldId="259"/>
            <ac:spMk id="2" creationId="{E3CE3E7A-776B-9B3C-3F15-7FCE72428C8F}"/>
          </ac:spMkLst>
        </pc:spChg>
        <pc:spChg chg="mod">
          <ac:chgData name="Blom, Reindert" userId="S::r.blom@driestar-educatief.nl::f8bf8f0f-e93b-4984-9203-74b6bcc3f338" providerId="AD" clId="Web-{6E57E1FB-290A-EB71-30DC-D16C0CB6983E}" dt="2026-06-15T14:00:58.569" v="33"/>
          <ac:spMkLst>
            <pc:docMk/>
            <pc:sldMk cId="3485865937" sldId="259"/>
            <ac:spMk id="3" creationId="{E9C032F8-6918-C8D1-F0F3-4CB231A525B1}"/>
          </ac:spMkLst>
        </pc:spChg>
      </pc:sldChg>
      <pc:sldChg chg="del">
        <pc:chgData name="Blom, Reindert" userId="S::r.blom@driestar-educatief.nl::f8bf8f0f-e93b-4984-9203-74b6bcc3f338" providerId="AD" clId="Web-{6E57E1FB-290A-EB71-30DC-D16C0CB6983E}" dt="2026-06-15T13:56:58.599" v="5"/>
        <pc:sldMkLst>
          <pc:docMk/>
          <pc:sldMk cId="944407855" sldId="260"/>
        </pc:sldMkLst>
      </pc:sldChg>
      <pc:sldChg chg="del">
        <pc:chgData name="Blom, Reindert" userId="S::r.blom@driestar-educatief.nl::f8bf8f0f-e93b-4984-9203-74b6bcc3f338" providerId="AD" clId="Web-{6E57E1FB-290A-EB71-30DC-D16C0CB6983E}" dt="2026-06-15T13:56:58.599" v="4"/>
        <pc:sldMkLst>
          <pc:docMk/>
          <pc:sldMk cId="3521455928" sldId="261"/>
        </pc:sldMkLst>
      </pc:sldChg>
      <pc:sldChg chg="del">
        <pc:chgData name="Blom, Reindert" userId="S::r.blom@driestar-educatief.nl::f8bf8f0f-e93b-4984-9203-74b6bcc3f338" providerId="AD" clId="Web-{6E57E1FB-290A-EB71-30DC-D16C0CB6983E}" dt="2026-06-15T13:56:58.615" v="7"/>
        <pc:sldMkLst>
          <pc:docMk/>
          <pc:sldMk cId="482343104" sldId="265"/>
        </pc:sldMkLst>
      </pc:sldChg>
      <pc:sldChg chg="modSp">
        <pc:chgData name="Blom, Reindert" userId="S::r.blom@driestar-educatief.nl::f8bf8f0f-e93b-4984-9203-74b6bcc3f338" providerId="AD" clId="Web-{6E57E1FB-290A-EB71-30DC-D16C0CB6983E}" dt="2026-06-15T14:01:53.354" v="43" actId="20577"/>
        <pc:sldMkLst>
          <pc:docMk/>
          <pc:sldMk cId="4233187018" sldId="266"/>
        </pc:sldMkLst>
        <pc:spChg chg="mod">
          <ac:chgData name="Blom, Reindert" userId="S::r.blom@driestar-educatief.nl::f8bf8f0f-e93b-4984-9203-74b6bcc3f338" providerId="AD" clId="Web-{6E57E1FB-290A-EB71-30DC-D16C0CB6983E}" dt="2026-06-15T14:01:53.354" v="43" actId="20577"/>
          <ac:spMkLst>
            <pc:docMk/>
            <pc:sldMk cId="4233187018" sldId="266"/>
            <ac:spMk id="2" creationId="{5F6E7EA5-7F9F-346F-3008-F1F6E11B9FF4}"/>
          </ac:spMkLst>
        </pc:spChg>
        <pc:spChg chg="mod">
          <ac:chgData name="Blom, Reindert" userId="S::r.blom@driestar-educatief.nl::f8bf8f0f-e93b-4984-9203-74b6bcc3f338" providerId="AD" clId="Web-{6E57E1FB-290A-EB71-30DC-D16C0CB6983E}" dt="2026-06-15T14:01:29.446" v="42" actId="20577"/>
          <ac:spMkLst>
            <pc:docMk/>
            <pc:sldMk cId="4233187018" sldId="266"/>
            <ac:spMk id="3" creationId="{01CDC1BF-6296-02E0-8DD5-5FB8A8949E10}"/>
          </ac:spMkLst>
        </pc:spChg>
      </pc:sldChg>
      <pc:sldChg chg="modSp">
        <pc:chgData name="Blom, Reindert" userId="S::r.blom@driestar-educatief.nl::f8bf8f0f-e93b-4984-9203-74b6bcc3f338" providerId="AD" clId="Web-{6E57E1FB-290A-EB71-30DC-D16C0CB6983E}" dt="2026-06-15T14:00:44.599" v="27"/>
        <pc:sldMkLst>
          <pc:docMk/>
          <pc:sldMk cId="2642433136" sldId="268"/>
        </pc:sldMkLst>
        <pc:spChg chg="mod">
          <ac:chgData name="Blom, Reindert" userId="S::r.blom@driestar-educatief.nl::f8bf8f0f-e93b-4984-9203-74b6bcc3f338" providerId="AD" clId="Web-{6E57E1FB-290A-EB71-30DC-D16C0CB6983E}" dt="2026-06-15T14:00:44.568" v="26"/>
          <ac:spMkLst>
            <pc:docMk/>
            <pc:sldMk cId="2642433136" sldId="268"/>
            <ac:spMk id="2" creationId="{F030193C-EAD9-B983-4EC8-8374E0194FEA}"/>
          </ac:spMkLst>
        </pc:spChg>
        <pc:spChg chg="mod">
          <ac:chgData name="Blom, Reindert" userId="S::r.blom@driestar-educatief.nl::f8bf8f0f-e93b-4984-9203-74b6bcc3f338" providerId="AD" clId="Web-{6E57E1FB-290A-EB71-30DC-D16C0CB6983E}" dt="2026-06-15T14:00:44.599" v="27"/>
          <ac:spMkLst>
            <pc:docMk/>
            <pc:sldMk cId="2642433136" sldId="268"/>
            <ac:spMk id="9" creationId="{E231D252-E044-EC0B-7D3F-C084BE72DFF9}"/>
          </ac:spMkLst>
        </pc:spChg>
      </pc:sldChg>
      <pc:sldChg chg="modSp">
        <pc:chgData name="Blom, Reindert" userId="S::r.blom@driestar-educatief.nl::f8bf8f0f-e93b-4984-9203-74b6bcc3f338" providerId="AD" clId="Web-{6E57E1FB-290A-EB71-30DC-D16C0CB6983E}" dt="2026-06-15T13:59:59.737" v="13"/>
        <pc:sldMkLst>
          <pc:docMk/>
          <pc:sldMk cId="623799199" sldId="269"/>
        </pc:sldMkLst>
        <pc:spChg chg="mod">
          <ac:chgData name="Blom, Reindert" userId="S::r.blom@driestar-educatief.nl::f8bf8f0f-e93b-4984-9203-74b6bcc3f338" providerId="AD" clId="Web-{6E57E1FB-290A-EB71-30DC-D16C0CB6983E}" dt="2026-06-15T13:59:59.690" v="12"/>
          <ac:spMkLst>
            <pc:docMk/>
            <pc:sldMk cId="623799199" sldId="269"/>
            <ac:spMk id="2" creationId="{115CFA71-90B6-3759-8870-DCB3BC2C5AB2}"/>
          </ac:spMkLst>
        </pc:spChg>
        <pc:spChg chg="mod">
          <ac:chgData name="Blom, Reindert" userId="S::r.blom@driestar-educatief.nl::f8bf8f0f-e93b-4984-9203-74b6bcc3f338" providerId="AD" clId="Web-{6E57E1FB-290A-EB71-30DC-D16C0CB6983E}" dt="2026-06-15T13:59:59.737" v="13"/>
          <ac:spMkLst>
            <pc:docMk/>
            <pc:sldMk cId="623799199" sldId="269"/>
            <ac:spMk id="9" creationId="{AA31873F-7C3D-FD61-4F3F-109B45F30EBB}"/>
          </ac:spMkLst>
        </pc:spChg>
      </pc:sldChg>
      <pc:sldChg chg="modSp">
        <pc:chgData name="Blom, Reindert" userId="S::r.blom@driestar-educatief.nl::f8bf8f0f-e93b-4984-9203-74b6bcc3f338" providerId="AD" clId="Web-{6E57E1FB-290A-EB71-30DC-D16C0CB6983E}" dt="2026-06-15T14:00:51.349" v="29"/>
        <pc:sldMkLst>
          <pc:docMk/>
          <pc:sldMk cId="2653148225" sldId="270"/>
        </pc:sldMkLst>
        <pc:spChg chg="mod">
          <ac:chgData name="Blom, Reindert" userId="S::r.blom@driestar-educatief.nl::f8bf8f0f-e93b-4984-9203-74b6bcc3f338" providerId="AD" clId="Web-{6E57E1FB-290A-EB71-30DC-D16C0CB6983E}" dt="2026-06-15T14:00:51.303" v="28"/>
          <ac:spMkLst>
            <pc:docMk/>
            <pc:sldMk cId="2653148225" sldId="270"/>
            <ac:spMk id="2" creationId="{B419A19B-E58D-DA9A-E1AF-71701CC96CED}"/>
          </ac:spMkLst>
        </pc:spChg>
        <pc:spChg chg="mod">
          <ac:chgData name="Blom, Reindert" userId="S::r.blom@driestar-educatief.nl::f8bf8f0f-e93b-4984-9203-74b6bcc3f338" providerId="AD" clId="Web-{6E57E1FB-290A-EB71-30DC-D16C0CB6983E}" dt="2026-06-15T14:00:51.349" v="29"/>
          <ac:spMkLst>
            <pc:docMk/>
            <pc:sldMk cId="2653148225" sldId="270"/>
            <ac:spMk id="9" creationId="{CEA5F085-217D-37A6-8307-A14555615B48}"/>
          </ac:spMkLst>
        </pc:spChg>
      </pc:sldChg>
      <pc:sldChg chg="del">
        <pc:chgData name="Blom, Reindert" userId="S::r.blom@driestar-educatief.nl::f8bf8f0f-e93b-4984-9203-74b6bcc3f338" providerId="AD" clId="Web-{6E57E1FB-290A-EB71-30DC-D16C0CB6983E}" dt="2026-06-15T13:56:58.615" v="8"/>
        <pc:sldMkLst>
          <pc:docMk/>
          <pc:sldMk cId="474693788" sldId="271"/>
        </pc:sldMkLst>
      </pc:sldChg>
      <pc:sldChg chg="del">
        <pc:chgData name="Blom, Reindert" userId="S::r.blom@driestar-educatief.nl::f8bf8f0f-e93b-4984-9203-74b6bcc3f338" providerId="AD" clId="Web-{6E57E1FB-290A-EB71-30DC-D16C0CB6983E}" dt="2026-06-15T13:56:58.615" v="6"/>
        <pc:sldMkLst>
          <pc:docMk/>
          <pc:sldMk cId="2632379112" sldId="272"/>
        </pc:sldMkLst>
      </pc:sldChg>
      <pc:sldChg chg="modSp">
        <pc:chgData name="Blom, Reindert" userId="S::r.blom@driestar-educatief.nl::f8bf8f0f-e93b-4984-9203-74b6bcc3f338" providerId="AD" clId="Web-{6E57E1FB-290A-EB71-30DC-D16C0CB6983E}" dt="2026-06-15T14:00:07.471" v="17"/>
        <pc:sldMkLst>
          <pc:docMk/>
          <pc:sldMk cId="2726277747" sldId="273"/>
        </pc:sldMkLst>
        <pc:spChg chg="mod">
          <ac:chgData name="Blom, Reindert" userId="S::r.blom@driestar-educatief.nl::f8bf8f0f-e93b-4984-9203-74b6bcc3f338" providerId="AD" clId="Web-{6E57E1FB-290A-EB71-30DC-D16C0CB6983E}" dt="2026-06-15T14:00:07.440" v="16"/>
          <ac:spMkLst>
            <pc:docMk/>
            <pc:sldMk cId="2726277747" sldId="273"/>
            <ac:spMk id="2" creationId="{3264DF75-513F-D663-AE25-CB9225CEF263}"/>
          </ac:spMkLst>
        </pc:spChg>
        <pc:spChg chg="mod">
          <ac:chgData name="Blom, Reindert" userId="S::r.blom@driestar-educatief.nl::f8bf8f0f-e93b-4984-9203-74b6bcc3f338" providerId="AD" clId="Web-{6E57E1FB-290A-EB71-30DC-D16C0CB6983E}" dt="2026-06-15T14:00:07.471" v="17"/>
          <ac:spMkLst>
            <pc:docMk/>
            <pc:sldMk cId="2726277747" sldId="273"/>
            <ac:spMk id="3" creationId="{373D779F-9029-A793-53D5-18D6B2F29869}"/>
          </ac:spMkLst>
        </pc:spChg>
      </pc:sldChg>
      <pc:sldChg chg="del">
        <pc:chgData name="Blom, Reindert" userId="S::r.blom@driestar-educatief.nl::f8bf8f0f-e93b-4984-9203-74b6bcc3f338" providerId="AD" clId="Web-{6E57E1FB-290A-EB71-30DC-D16C0CB6983E}" dt="2026-06-15T13:56:58.599" v="3"/>
        <pc:sldMkLst>
          <pc:docMk/>
          <pc:sldMk cId="233516516" sldId="274"/>
        </pc:sldMkLst>
      </pc:sldChg>
      <pc:sldChg chg="del">
        <pc:chgData name="Blom, Reindert" userId="S::r.blom@driestar-educatief.nl::f8bf8f0f-e93b-4984-9203-74b6bcc3f338" providerId="AD" clId="Web-{6E57E1FB-290A-EB71-30DC-D16C0CB6983E}" dt="2026-06-15T13:56:58.599" v="0"/>
        <pc:sldMkLst>
          <pc:docMk/>
          <pc:sldMk cId="762124829" sldId="275"/>
        </pc:sldMkLst>
      </pc:sldChg>
      <pc:sldChg chg="del">
        <pc:chgData name="Blom, Reindert" userId="S::r.blom@driestar-educatief.nl::f8bf8f0f-e93b-4984-9203-74b6bcc3f338" providerId="AD" clId="Web-{6E57E1FB-290A-EB71-30DC-D16C0CB6983E}" dt="2026-06-15T13:56:58.599" v="2"/>
        <pc:sldMkLst>
          <pc:docMk/>
          <pc:sldMk cId="4227698808" sldId="276"/>
        </pc:sldMkLst>
      </pc:sldChg>
      <pc:sldChg chg="del">
        <pc:chgData name="Blom, Reindert" userId="S::r.blom@driestar-educatief.nl::f8bf8f0f-e93b-4984-9203-74b6bcc3f338" providerId="AD" clId="Web-{6E57E1FB-290A-EB71-30DC-D16C0CB6983E}" dt="2026-06-15T13:56:58.599" v="1"/>
        <pc:sldMkLst>
          <pc:docMk/>
          <pc:sldMk cId="2877690117" sldId="277"/>
        </pc:sldMkLst>
      </pc:sldChg>
      <pc:sldChg chg="modSp">
        <pc:chgData name="Blom, Reindert" userId="S::r.blom@driestar-educatief.nl::f8bf8f0f-e93b-4984-9203-74b6bcc3f338" providerId="AD" clId="Web-{6E57E1FB-290A-EB71-30DC-D16C0CB6983E}" dt="2026-06-15T13:59:54.736" v="11"/>
        <pc:sldMkLst>
          <pc:docMk/>
          <pc:sldMk cId="2144347893" sldId="280"/>
        </pc:sldMkLst>
        <pc:spChg chg="mod">
          <ac:chgData name="Blom, Reindert" userId="S::r.blom@driestar-educatief.nl::f8bf8f0f-e93b-4984-9203-74b6bcc3f338" providerId="AD" clId="Web-{6E57E1FB-290A-EB71-30DC-D16C0CB6983E}" dt="2026-06-15T13:59:54.721" v="10"/>
          <ac:spMkLst>
            <pc:docMk/>
            <pc:sldMk cId="2144347893" sldId="280"/>
            <ac:spMk id="2" creationId="{9CE4040C-4CAB-CA08-CF89-EE28B98D0635}"/>
          </ac:spMkLst>
        </pc:spChg>
        <pc:spChg chg="mod">
          <ac:chgData name="Blom, Reindert" userId="S::r.blom@driestar-educatief.nl::f8bf8f0f-e93b-4984-9203-74b6bcc3f338" providerId="AD" clId="Web-{6E57E1FB-290A-EB71-30DC-D16C0CB6983E}" dt="2026-06-15T13:59:54.736" v="11"/>
          <ac:spMkLst>
            <pc:docMk/>
            <pc:sldMk cId="2144347893" sldId="280"/>
            <ac:spMk id="3" creationId="{282D747A-BC6F-8EA3-3301-7360E0733A5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1C720-4389-41A4-904C-B9330F3C4428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4E6EE9-7CBE-4960-BEC4-6B1A3922DD8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1209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Waarom wel / waarom niet?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4E6EE9-7CBE-4960-BEC4-6B1A3922DD85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6030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Is het een manier of een truc?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4E6EE9-7CBE-4960-BEC4-6B1A3922DD85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7670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EBF69F-58B8-1D5A-6286-6034276A84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9809AA4-0EB7-9B00-45B5-B2DE5FEE98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2D4E2F2-DF6E-68C3-BA9A-797CD36EB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97F0-4CB5-47EA-A6E9-15A6EE35A1E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048D5E-9DC0-8CA8-B903-C03DA274D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A221190-D31D-A774-5187-BD9127B3B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D59-BBC6-42E8-AD60-00DA80098A5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3532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C282F7-F0E3-9E2A-0A77-195855EDD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42A76B-2EB3-A800-213F-D57EE8AB9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DCDA086-054B-8106-180B-F6882F001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97F0-4CB5-47EA-A6E9-15A6EE35A1E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B505E9B-1FDF-4D84-5790-F2C75AA5F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15CD751-B56C-4312-291D-B0B21CC9C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D59-BBC6-42E8-AD60-00DA80098A5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7699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30DE8C-6919-1F7C-0E7C-6B6EDAD89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12FB4C4-3CDC-8F7B-5170-E07CCB4A7A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0CE86FD-7EA3-C29D-2162-F478CBD44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97F0-4CB5-47EA-A6E9-15A6EE35A1E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8A32E2B-3D87-A600-2710-0C407C719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811325D-60C1-CECB-2825-1CCEB7251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D59-BBC6-42E8-AD60-00DA80098A5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9919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C6F9B1-E9F5-D955-B582-985B1D7E3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561165-1B30-B852-6B4B-2E78798ACD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76B365B-386B-D651-E57F-338E8EA8DC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44CD9CC-31A4-F906-3488-703FDB54D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97F0-4CB5-47EA-A6E9-15A6EE35A1E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35416E6-84C1-31FB-3F68-C62BEA2E2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22A7DD7-51CF-452B-8B16-C038ED3EC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D59-BBC6-42E8-AD60-00DA80098A5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9924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D43472-C50A-E7DF-BFDC-1003300F5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0965FC4-1AA1-CF2C-9216-B0C41507E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A5A39C1-11CF-A674-283A-27E938CBB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BA391A9-64D7-0BF5-0C6C-9F8F7F0E28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F4A1FAA-F322-BA82-4003-6385C09C7B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449C7493-75E4-C362-06B6-448CC8DB9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97F0-4CB5-47EA-A6E9-15A6EE35A1E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53C8408-2F45-A0A0-B327-2E73F653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100C0DD-10B3-D2E7-CD37-5037E6C2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D59-BBC6-42E8-AD60-00DA80098A5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927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3AFE2C-B207-3196-A14A-CB99EBEE2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0EFB5F7-0849-37CC-8495-0B480D4C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97F0-4CB5-47EA-A6E9-15A6EE35A1E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B2893FB-0884-9EEE-9C22-FFD138147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EA44FF7-CD61-6D27-A1F9-CA0EB61E0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D59-BBC6-42E8-AD60-00DA80098A5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5416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5277738-9B71-9872-0BFA-A9E2D7FCA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97F0-4CB5-47EA-A6E9-15A6EE35A1E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62FA290-C11B-BDAA-263E-6E8F7CE44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E2814DB-E2C0-226D-3BC0-22BE62617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D59-BBC6-42E8-AD60-00DA80098A5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8528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178D6F-EE4E-E56B-1BA8-999C31573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BEF49CF-C0D1-E9A0-C35F-A68B3C4D3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4CEA25D-E3EA-6C62-1E7E-4FBECEFC51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860D93B-ED09-3CFA-C267-211BE6895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97F0-4CB5-47EA-A6E9-15A6EE35A1E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718B94E-AD1F-AF69-5228-1CF388C60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5B917B0-975A-CC74-38CB-5C8F22028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D59-BBC6-42E8-AD60-00DA80098A5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07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E6507-05EF-8D18-834D-B00FD7B5B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0E39EF0-244A-1DC0-F3C9-904E8EEE6C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1ADE0A0-2986-8C4A-8CD1-6796302B93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19FE5B7-67B4-43D4-1D80-2D1CDA558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97F0-4CB5-47EA-A6E9-15A6EE35A1E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CE8F085-18D0-C491-6709-9994ECB56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A9ADADD-7A24-1615-2934-F1B670633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D59-BBC6-42E8-AD60-00DA80098A5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873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59D4AA-8C77-937F-CAD1-2ED3E87A0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EA9E3DE-FDE5-90A7-8A24-E3E72F8BB1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393EAA4-C14E-E846-52A3-4CA87076E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97F0-4CB5-47EA-A6E9-15A6EE35A1E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F595CE8-CB22-1BA0-3D4C-CEEE5D1F0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74E8217-A0B8-C525-68CC-D4F590AF0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D59-BBC6-42E8-AD60-00DA80098A5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9934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9817A5F-9116-A91F-E4C1-6DF6D1E456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AD281F1-565F-E479-1A08-A5A26A95CD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29329B-3558-7304-7F87-59B91AE67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97F0-4CB5-47EA-A6E9-15A6EE35A1E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79B732C-DCA6-B0FB-248F-4AEF391FD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95F4FDC-907C-AA6D-31E1-917A9234E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D59-BBC6-42E8-AD60-00DA80098A5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430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ECFB5CF-5231-C370-BFE3-10A3B67FC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A67E434-C871-5CA6-2698-EE7405C12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D8EF831-558D-5403-ED76-CDBB6B2A00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4797F0-4CB5-47EA-A6E9-15A6EE35A1E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C5E26CD-80E8-BDD9-FBAA-C7896BAEA7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B98CB37-A0E4-309E-5533-F88033271A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BC5D59-BBC6-42E8-AD60-00DA80098A5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6083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DFAC2A-85E3-8848-A2D5-2F10B2064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061D565-AC93-7222-95BB-E448FB32C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ovenaanzicht van een cirkelvormige origami">
            <a:extLst>
              <a:ext uri="{FF2B5EF4-FFF2-40B4-BE49-F238E27FC236}">
                <a16:creationId xmlns:a16="http://schemas.microsoft.com/office/drawing/2014/main" id="{64A9F57F-10D0-DB4A-E384-72CA6A276F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140" b="105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CE4040C-4CAB-CA08-CF89-EE28B98D0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FFFFFF"/>
                </a:solidFill>
                <a:latin typeface="Verdana"/>
                <a:ea typeface="Verdana"/>
              </a:rPr>
              <a:t>Marketing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82D747A-BC6F-8EA3-3301-7360E0733A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FFFFFF"/>
                </a:solidFill>
                <a:latin typeface="Verdana"/>
                <a:ea typeface="Verdana"/>
              </a:rPr>
              <a:t>Les 2</a:t>
            </a:r>
          </a:p>
        </p:txBody>
      </p:sp>
    </p:spTree>
    <p:extLst>
      <p:ext uri="{BB962C8B-B14F-4D97-AF65-F5344CB8AC3E}">
        <p14:creationId xmlns:p14="http://schemas.microsoft.com/office/powerpoint/2010/main" val="21443478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71824-7814-2135-AD9D-466A4A4CC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CFA71-90B6-3759-8870-DCB3BC2C5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latin typeface="Verdana"/>
                <a:ea typeface="Verdana"/>
              </a:rPr>
              <a:t>Stelling </a:t>
            </a:r>
          </a:p>
        </p:txBody>
      </p:sp>
      <p:pic>
        <p:nvPicPr>
          <p:cNvPr id="6" name="Picture 4" descr="Bovenaanzicht van een cirkelvormige origami">
            <a:extLst>
              <a:ext uri="{FF2B5EF4-FFF2-40B4-BE49-F238E27FC236}">
                <a16:creationId xmlns:a16="http://schemas.microsoft.com/office/drawing/2014/main" id="{A3D890D9-CA9B-5327-1273-27E511F017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t="5140" b="10590"/>
          <a:stretch/>
        </p:blipFill>
        <p:spPr>
          <a:xfrm>
            <a:off x="0" y="5251826"/>
            <a:ext cx="12312580" cy="6858000"/>
          </a:xfrm>
          <a:prstGeom prst="rect">
            <a:avLst/>
          </a:prstGeom>
        </p:spPr>
      </p:pic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AA31873F-7C3D-FD61-4F3F-109B45F30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>
              <a:latin typeface="Verdana"/>
              <a:ea typeface="Verdana"/>
            </a:endParaRPr>
          </a:p>
          <a:p>
            <a:endParaRPr lang="nl-NL" i="1">
              <a:latin typeface="Verdana"/>
              <a:ea typeface="Verdana"/>
            </a:endParaRPr>
          </a:p>
          <a:p>
            <a:pPr marL="0" indent="0" algn="ctr">
              <a:buNone/>
            </a:pPr>
            <a:r>
              <a:rPr lang="nl-NL" i="1">
                <a:latin typeface="Verdana"/>
                <a:ea typeface="Verdana"/>
              </a:rPr>
              <a:t>“Een bedrijf mag geen reclame maken die leidt onnodige aankopen.”</a:t>
            </a:r>
          </a:p>
          <a:p>
            <a:pPr marL="0" indent="0" algn="ctr">
              <a:buNone/>
            </a:pPr>
            <a:endParaRPr lang="nl-NL" i="1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623799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64DF75-513F-D663-AE25-CB9225CEF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>
                <a:latin typeface="Verdana"/>
                <a:ea typeface="Verdana"/>
              </a:rPr>
              <a:t>Marketing en ethiek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73D779F-9029-A793-53D5-18D6B2F29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nl-NL" sz="2400" i="1">
                <a:latin typeface="Verdana"/>
                <a:ea typeface="Verdana"/>
              </a:rPr>
              <a:t>Wat is ethiek?</a:t>
            </a:r>
          </a:p>
          <a:p>
            <a:endParaRPr lang="nl-NL" sz="2400">
              <a:latin typeface="Verdana"/>
              <a:ea typeface="Verdana"/>
            </a:endParaRPr>
          </a:p>
          <a:p>
            <a:r>
              <a:rPr lang="nl-NL" sz="2400">
                <a:latin typeface="Verdana"/>
                <a:ea typeface="Verdana"/>
              </a:rPr>
              <a:t>Jij hebt een bedrijf in kleding. Je reclame is erop gericht dat mensen het gevoel krijgen dat ze meer kleding nodig hebben.</a:t>
            </a:r>
          </a:p>
          <a:p>
            <a:pPr lvl="1"/>
            <a:r>
              <a:rPr lang="nl-NL" sz="2000">
                <a:latin typeface="Verdana"/>
                <a:ea typeface="Verdana"/>
              </a:rPr>
              <a:t>Hoe is dit voor het bedrijf?</a:t>
            </a:r>
          </a:p>
          <a:p>
            <a:pPr lvl="1"/>
            <a:r>
              <a:rPr lang="nl-NL" sz="2000">
                <a:latin typeface="Verdana"/>
                <a:ea typeface="Verdana"/>
              </a:rPr>
              <a:t>Hoe is dit voor de consument?</a:t>
            </a:r>
          </a:p>
          <a:p>
            <a:pPr lvl="1"/>
            <a:r>
              <a:rPr lang="nl-NL" sz="2000">
                <a:latin typeface="Verdana"/>
                <a:ea typeface="Verdana"/>
              </a:rPr>
              <a:t>Hoe is dit voor de planeet?</a:t>
            </a:r>
          </a:p>
          <a:p>
            <a:endParaRPr lang="nl-NL" sz="2400">
              <a:latin typeface="Verdana"/>
              <a:ea typeface="Verdana"/>
            </a:endParaRPr>
          </a:p>
          <a:p>
            <a:r>
              <a:rPr lang="nl-NL" sz="2400">
                <a:latin typeface="Verdana"/>
                <a:ea typeface="Verdana"/>
              </a:rPr>
              <a:t>Moet een bedrijf hier over nadenken?</a:t>
            </a:r>
          </a:p>
          <a:p>
            <a:r>
              <a:rPr lang="nl-NL" sz="2400">
                <a:latin typeface="Verdana"/>
                <a:ea typeface="Verdana"/>
              </a:rPr>
              <a:t>Moet een consument hier over nadenken?</a:t>
            </a:r>
          </a:p>
        </p:txBody>
      </p:sp>
      <p:pic>
        <p:nvPicPr>
          <p:cNvPr id="4" name="Picture 4" descr="Bovenaanzicht van een cirkelvormige origami">
            <a:extLst>
              <a:ext uri="{FF2B5EF4-FFF2-40B4-BE49-F238E27FC236}">
                <a16:creationId xmlns:a16="http://schemas.microsoft.com/office/drawing/2014/main" id="{7C63379D-E162-06A8-FB3F-676068A320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140" b="10590"/>
          <a:stretch/>
        </p:blipFill>
        <p:spPr>
          <a:xfrm>
            <a:off x="0" y="6061294"/>
            <a:ext cx="12312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77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881E76-2583-7B26-82FC-06315B126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>
                <a:latin typeface="Verdana"/>
                <a:ea typeface="Verdana"/>
              </a:rPr>
              <a:t>Welke manieren gebruiken bedrijven?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DF112F2-D17E-15E7-9A50-3EFCBBFF4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55917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 sz="2400">
                <a:latin typeface="Verdana"/>
                <a:ea typeface="Verdana"/>
              </a:rPr>
              <a:t>Schaarste: iets is beperkt beschikbaar (</a:t>
            </a:r>
            <a:r>
              <a:rPr lang="nl-NL" sz="2400" i="1">
                <a:latin typeface="Verdana"/>
                <a:ea typeface="Verdana"/>
              </a:rPr>
              <a:t>nog 2 op voorraad)</a:t>
            </a:r>
          </a:p>
          <a:p>
            <a:r>
              <a:rPr lang="nl-NL" sz="2400">
                <a:latin typeface="Verdana"/>
                <a:ea typeface="Verdana"/>
              </a:rPr>
              <a:t>Sociaal: je wordt beïnvloed door wat anderen doen (</a:t>
            </a:r>
            <a:r>
              <a:rPr lang="nl-NL" sz="2400" i="1">
                <a:latin typeface="Verdana"/>
                <a:ea typeface="Verdana"/>
              </a:rPr>
              <a:t>meer dan 1000 tevreden klanten!)</a:t>
            </a:r>
          </a:p>
          <a:p>
            <a:r>
              <a:rPr lang="nl-NL" sz="2400">
                <a:latin typeface="Verdana"/>
                <a:ea typeface="Verdana"/>
              </a:rPr>
              <a:t>Emotie: iets is zielig, maakt je trots, maakt je gelukkig</a:t>
            </a:r>
          </a:p>
          <a:p>
            <a:r>
              <a:rPr lang="nl-NL" sz="2400">
                <a:latin typeface="Verdana"/>
                <a:ea typeface="Verdana"/>
              </a:rPr>
              <a:t>Prijs: de prijs verandert van €10,00 naar €9,99</a:t>
            </a:r>
          </a:p>
          <a:p>
            <a:r>
              <a:rPr lang="nl-NL" sz="2400">
                <a:latin typeface="Verdana"/>
                <a:ea typeface="Verdana"/>
              </a:rPr>
              <a:t>Prijs: er is korting gegeven (of het lijkt zo)</a:t>
            </a:r>
          </a:p>
          <a:p>
            <a:r>
              <a:rPr lang="nl-NL" sz="2400">
                <a:latin typeface="Verdana"/>
                <a:ea typeface="Verdana"/>
              </a:rPr>
              <a:t>Verlangen: laten zien dat je iets nodig hebt, je kan niet zonder</a:t>
            </a:r>
          </a:p>
          <a:p>
            <a:r>
              <a:rPr lang="nl-NL" sz="2400">
                <a:latin typeface="Verdana"/>
                <a:ea typeface="Verdana"/>
              </a:rPr>
              <a:t>Bekende mensen: is vertrouwd</a:t>
            </a:r>
          </a:p>
        </p:txBody>
      </p:sp>
      <p:pic>
        <p:nvPicPr>
          <p:cNvPr id="4" name="Picture 4" descr="Bovenaanzicht van een cirkelvormige origami">
            <a:extLst>
              <a:ext uri="{FF2B5EF4-FFF2-40B4-BE49-F238E27FC236}">
                <a16:creationId xmlns:a16="http://schemas.microsoft.com/office/drawing/2014/main" id="{AA141F33-30DD-9A8F-872C-F04EC86F33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t="5140" b="10590"/>
          <a:stretch/>
        </p:blipFill>
        <p:spPr>
          <a:xfrm>
            <a:off x="0" y="5251826"/>
            <a:ext cx="12312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364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A4E28-0F9B-0625-6353-610EBC2D4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30193C-EAD9-B983-4EC8-8374E0194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latin typeface="Verdana"/>
                <a:ea typeface="Verdana"/>
              </a:rPr>
              <a:t>Stellingen </a:t>
            </a:r>
          </a:p>
        </p:txBody>
      </p:sp>
      <p:pic>
        <p:nvPicPr>
          <p:cNvPr id="6" name="Picture 4" descr="Bovenaanzicht van een cirkelvormige origami">
            <a:extLst>
              <a:ext uri="{FF2B5EF4-FFF2-40B4-BE49-F238E27FC236}">
                <a16:creationId xmlns:a16="http://schemas.microsoft.com/office/drawing/2014/main" id="{A344E8EB-9A6F-93E0-DA83-E9BF55E529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140" b="10590"/>
          <a:stretch/>
        </p:blipFill>
        <p:spPr>
          <a:xfrm>
            <a:off x="0" y="5251826"/>
            <a:ext cx="12312580" cy="6858000"/>
          </a:xfrm>
          <a:prstGeom prst="rect">
            <a:avLst/>
          </a:prstGeom>
        </p:spPr>
      </p:pic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E231D252-E044-EC0B-7D3F-C084BE72D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>
              <a:latin typeface="Verdana"/>
              <a:ea typeface="Verdana"/>
            </a:endParaRPr>
          </a:p>
          <a:p>
            <a:endParaRPr lang="nl-NL" i="1">
              <a:latin typeface="Verdana"/>
              <a:ea typeface="Verdana"/>
            </a:endParaRPr>
          </a:p>
          <a:p>
            <a:pPr marL="0" indent="0" algn="ctr">
              <a:buNone/>
            </a:pPr>
            <a:r>
              <a:rPr lang="nl-NL" i="1">
                <a:latin typeface="Verdana"/>
                <a:ea typeface="Verdana"/>
              </a:rPr>
              <a:t>“Reclame zorgt ervoor dat mensen te veel geld uitgeven.”</a:t>
            </a:r>
          </a:p>
        </p:txBody>
      </p:sp>
    </p:spTree>
    <p:extLst>
      <p:ext uri="{BB962C8B-B14F-4D97-AF65-F5344CB8AC3E}">
        <p14:creationId xmlns:p14="http://schemas.microsoft.com/office/powerpoint/2010/main" val="2642433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8D6E9-6D31-3CBB-6ED8-DDAF188F6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19A19B-E58D-DA9A-E1AF-71701CC96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latin typeface="Verdana"/>
                <a:ea typeface="Verdana"/>
              </a:rPr>
              <a:t>Stellingen </a:t>
            </a:r>
          </a:p>
        </p:txBody>
      </p:sp>
      <p:pic>
        <p:nvPicPr>
          <p:cNvPr id="6" name="Picture 4" descr="Bovenaanzicht van een cirkelvormige origami">
            <a:extLst>
              <a:ext uri="{FF2B5EF4-FFF2-40B4-BE49-F238E27FC236}">
                <a16:creationId xmlns:a16="http://schemas.microsoft.com/office/drawing/2014/main" id="{24C448BE-9D97-2370-3AA0-4EF66E21C8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140" b="10590"/>
          <a:stretch/>
        </p:blipFill>
        <p:spPr>
          <a:xfrm>
            <a:off x="0" y="5251826"/>
            <a:ext cx="12312580" cy="6858000"/>
          </a:xfrm>
          <a:prstGeom prst="rect">
            <a:avLst/>
          </a:prstGeom>
        </p:spPr>
      </p:pic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CEA5F085-217D-37A6-8307-A14555615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>
              <a:latin typeface="Verdana"/>
              <a:ea typeface="Verdana"/>
            </a:endParaRPr>
          </a:p>
          <a:p>
            <a:endParaRPr lang="nl-NL" i="1">
              <a:latin typeface="Verdana"/>
              <a:ea typeface="Verdana"/>
            </a:endParaRPr>
          </a:p>
          <a:p>
            <a:pPr marL="0" indent="0" algn="ctr">
              <a:buNone/>
            </a:pPr>
            <a:r>
              <a:rPr lang="nl-NL" i="1">
                <a:latin typeface="Verdana"/>
                <a:ea typeface="Verdana"/>
              </a:rPr>
              <a:t>“Het  is prima dat je spullen koopt die je helemaal niet nodig hebt.”</a:t>
            </a:r>
          </a:p>
        </p:txBody>
      </p:sp>
    </p:spTree>
    <p:extLst>
      <p:ext uri="{BB962C8B-B14F-4D97-AF65-F5344CB8AC3E}">
        <p14:creationId xmlns:p14="http://schemas.microsoft.com/office/powerpoint/2010/main" val="2653148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CE3E7A-776B-9B3C-3F15-7FCE72428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>
                <a:latin typeface="Verdana"/>
                <a:ea typeface="Verdana"/>
              </a:rPr>
              <a:t>Wat ga je doen?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9C032F8-6918-C8D1-F0F3-4CB231A52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>
                <a:latin typeface="Verdana"/>
                <a:ea typeface="Verdana"/>
              </a:rPr>
              <a:t>Je hebt 4 reclames meegenomen / je zoekt 4 reclames op</a:t>
            </a:r>
          </a:p>
          <a:p>
            <a:r>
              <a:rPr lang="nl-NL" sz="2400">
                <a:latin typeface="Verdana"/>
                <a:ea typeface="Verdana"/>
              </a:rPr>
              <a:t>Typ van elk van deze reclames de antwoorden in Word:</a:t>
            </a:r>
          </a:p>
          <a:p>
            <a:pPr lvl="1"/>
            <a:r>
              <a:rPr lang="nl-NL" sz="2000">
                <a:latin typeface="Verdana"/>
                <a:ea typeface="Verdana"/>
              </a:rPr>
              <a:t>Welke kleuren zijn gebruikt, en waarom?</a:t>
            </a:r>
          </a:p>
          <a:p>
            <a:pPr lvl="1"/>
            <a:r>
              <a:rPr lang="nl-NL" sz="2000">
                <a:latin typeface="Verdana"/>
                <a:ea typeface="Verdana"/>
              </a:rPr>
              <a:t>Is er iets gedaan met de prijs?</a:t>
            </a:r>
          </a:p>
          <a:p>
            <a:pPr lvl="1"/>
            <a:r>
              <a:rPr lang="nl-NL" sz="2000">
                <a:latin typeface="Verdana"/>
                <a:ea typeface="Verdana"/>
              </a:rPr>
              <a:t>Laat het iets zien van andere klanten? (</a:t>
            </a:r>
            <a:r>
              <a:rPr lang="nl-NL" sz="2000" i="1">
                <a:latin typeface="Verdana"/>
                <a:ea typeface="Verdana"/>
              </a:rPr>
              <a:t>bijv. 1000 tevreden klanten)</a:t>
            </a:r>
          </a:p>
          <a:p>
            <a:pPr lvl="1"/>
            <a:r>
              <a:rPr lang="nl-NL" sz="2000">
                <a:latin typeface="Verdana"/>
                <a:ea typeface="Verdana"/>
              </a:rPr>
              <a:t>Zijn er bekende mensen gebruikt?</a:t>
            </a:r>
          </a:p>
          <a:p>
            <a:pPr lvl="1"/>
            <a:r>
              <a:rPr lang="nl-NL" sz="2000">
                <a:latin typeface="Verdana"/>
                <a:ea typeface="Verdana"/>
              </a:rPr>
              <a:t>Hoe effectief is deze reclame voor jou? Leg uit waarom. </a:t>
            </a:r>
          </a:p>
        </p:txBody>
      </p:sp>
      <p:pic>
        <p:nvPicPr>
          <p:cNvPr id="4" name="Picture 4" descr="Bovenaanzicht van een cirkelvormige origami">
            <a:extLst>
              <a:ext uri="{FF2B5EF4-FFF2-40B4-BE49-F238E27FC236}">
                <a16:creationId xmlns:a16="http://schemas.microsoft.com/office/drawing/2014/main" id="{6B01BBE4-90A9-2071-FDF0-7639938D06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140" b="10590"/>
          <a:stretch/>
        </p:blipFill>
        <p:spPr>
          <a:xfrm>
            <a:off x="0" y="5251826"/>
            <a:ext cx="12312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865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6E7EA5-7F9F-346F-3008-F1F6E11B9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>
                <a:latin typeface="Verdana"/>
                <a:ea typeface="Verdana"/>
              </a:rPr>
              <a:t>Gedacht vanuit een bedrijf …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CDC1BF-6296-02E0-8DD5-5FB8A8949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sz="2400">
                <a:latin typeface="Verdana"/>
                <a:ea typeface="Verdana"/>
              </a:rPr>
              <a:t>Is het goed om mensen iets te laten kopen dat ze niet nodig hebben?</a:t>
            </a:r>
          </a:p>
          <a:p>
            <a:endParaRPr lang="nl-NL" sz="2400">
              <a:latin typeface="Verdana"/>
              <a:ea typeface="Verdana"/>
            </a:endParaRPr>
          </a:p>
          <a:p>
            <a:r>
              <a:rPr lang="nl-NL" sz="2400">
                <a:latin typeface="Verdana"/>
                <a:ea typeface="Verdana"/>
              </a:rPr>
              <a:t>Welke gevolgen heeft dat?</a:t>
            </a:r>
          </a:p>
          <a:p>
            <a:endParaRPr lang="nl-NL" sz="2400">
              <a:latin typeface="Verdana"/>
              <a:ea typeface="Verdana"/>
            </a:endParaRPr>
          </a:p>
          <a:p>
            <a:r>
              <a:rPr lang="nl-NL" sz="2400">
                <a:latin typeface="Verdana"/>
                <a:ea typeface="Verdana"/>
              </a:rPr>
              <a:t>Hoe kun je dat rijmen met: </a:t>
            </a:r>
            <a:r>
              <a:rPr lang="nl-NL" sz="2400" i="1">
                <a:latin typeface="Verdana"/>
                <a:ea typeface="Verdana"/>
              </a:rPr>
              <a:t>“…en leid ons niet in verzoeking”</a:t>
            </a:r>
            <a:r>
              <a:rPr lang="nl-NL" sz="2400">
                <a:latin typeface="Verdana"/>
                <a:ea typeface="Verdana"/>
              </a:rPr>
              <a:t>?</a:t>
            </a:r>
          </a:p>
          <a:p>
            <a:endParaRPr lang="nl-NL" sz="2400">
              <a:latin typeface="Verdana"/>
              <a:ea typeface="Verdana"/>
            </a:endParaRPr>
          </a:p>
        </p:txBody>
      </p:sp>
      <p:pic>
        <p:nvPicPr>
          <p:cNvPr id="4" name="Picture 4" descr="Bovenaanzicht van een cirkelvormige origami">
            <a:extLst>
              <a:ext uri="{FF2B5EF4-FFF2-40B4-BE49-F238E27FC236}">
                <a16:creationId xmlns:a16="http://schemas.microsoft.com/office/drawing/2014/main" id="{37BEF3C7-F53A-D6E9-AE72-BA148C0B66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140" b="10590"/>
          <a:stretch/>
        </p:blipFill>
        <p:spPr>
          <a:xfrm>
            <a:off x="0" y="5251826"/>
            <a:ext cx="12312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18701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6C9BF925FB146A783043C24CD720C" ma:contentTypeVersion="13" ma:contentTypeDescription="Een nieuw document maken." ma:contentTypeScope="" ma:versionID="41f8394f7ff6da5f650f57a77d1e8754">
  <xsd:schema xmlns:xsd="http://www.w3.org/2001/XMLSchema" xmlns:xs="http://www.w3.org/2001/XMLSchema" xmlns:p="http://schemas.microsoft.com/office/2006/metadata/properties" xmlns:ns2="86409d89-0a11-4ae9-9f45-f3b4ef54eeee" xmlns:ns3="37ea4e3e-e144-45a8-938e-e5b953a43d91" targetNamespace="http://schemas.microsoft.com/office/2006/metadata/properties" ma:root="true" ma:fieldsID="fbcad3ab7c587734da69947b7b5fdcb9" ns2:_="" ns3:_="">
    <xsd:import namespace="86409d89-0a11-4ae9-9f45-f3b4ef54eeee"/>
    <xsd:import namespace="37ea4e3e-e144-45a8-938e-e5b953a43d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09d89-0a11-4ae9-9f45-f3b4ef54ee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44014d13-2e77-4e0e-b1f5-10ec74e63a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ea4e3e-e144-45a8-938e-e5b953a43d9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df33807-f1ce-41a3-a1ef-d5465686a433}" ma:internalName="TaxCatchAll" ma:showField="CatchAllData" ma:web="37ea4e3e-e144-45a8-938e-e5b953a43d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409d89-0a11-4ae9-9f45-f3b4ef54eeee">
      <Terms xmlns="http://schemas.microsoft.com/office/infopath/2007/PartnerControls"/>
    </lcf76f155ced4ddcb4097134ff3c332f>
    <TaxCatchAll xmlns="37ea4e3e-e144-45a8-938e-e5b953a43d91" xsi:nil="true"/>
  </documentManagement>
</p:properties>
</file>

<file path=customXml/itemProps1.xml><?xml version="1.0" encoding="utf-8"?>
<ds:datastoreItem xmlns:ds="http://schemas.openxmlformats.org/officeDocument/2006/customXml" ds:itemID="{14655DEC-C7D5-43FF-92BD-24DBB54E66B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7D2B63-485B-47F8-9161-4773390FE3A7}">
  <ds:schemaRefs>
    <ds:schemaRef ds:uri="37ea4e3e-e144-45a8-938e-e5b953a43d91"/>
    <ds:schemaRef ds:uri="86409d89-0a11-4ae9-9f45-f3b4ef54eee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B32FC58-4370-4619-BD6D-3BB1F8D8407D}">
  <ds:schemaRefs>
    <ds:schemaRef ds:uri="37ea4e3e-e144-45a8-938e-e5b953a43d91"/>
    <ds:schemaRef ds:uri="86409d89-0a11-4ae9-9f45-f3b4ef54eee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Microsoft Office PowerPoint</Application>
  <PresentationFormat>Widescreen</PresentationFormat>
  <Slides>8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Kantoorthema</vt:lpstr>
      <vt:lpstr>Marketing</vt:lpstr>
      <vt:lpstr>Stelling </vt:lpstr>
      <vt:lpstr>Marketing en ethiek</vt:lpstr>
      <vt:lpstr>Welke manieren gebruiken bedrijven?</vt:lpstr>
      <vt:lpstr>Stellingen </vt:lpstr>
      <vt:lpstr>Stellingen </vt:lpstr>
      <vt:lpstr>Wat ga je doen?</vt:lpstr>
      <vt:lpstr>Gedacht vanuit een bedrijf 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L.A. Kroon</dc:creator>
  <cp:revision>16</cp:revision>
  <dcterms:created xsi:type="dcterms:W3CDTF">2025-03-25T08:49:08Z</dcterms:created>
  <dcterms:modified xsi:type="dcterms:W3CDTF">2026-06-15T14:01:55Z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0x0101007636C9BF925FB146A783043C24CD720C</vt:lpwstr>
  </property>
  <property fmtid="{D5CDD505-2E9C-101B-9397-08002B2CF9AE}" pid="3" name="MediaServiceImageTags">
    <vt:lpwstr/>
  </property>
</Properties>
</file>