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15"/>
  </p:notesMasterIdLst>
  <p:sldIdLst>
    <p:sldId id="256" r:id="rId5"/>
    <p:sldId id="271" r:id="rId6"/>
    <p:sldId id="265" r:id="rId7"/>
    <p:sldId id="272" r:id="rId8"/>
    <p:sldId id="260" r:id="rId9"/>
    <p:sldId id="261" r:id="rId10"/>
    <p:sldId id="274" r:id="rId11"/>
    <p:sldId id="276" r:id="rId12"/>
    <p:sldId id="277" r:id="rId13"/>
    <p:sldId id="275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D4E1E4-80DC-4CA7-A05E-78CB746ED458}" v="37" dt="2026-06-15T13:59:40.8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5BD4E1E4-80DC-4CA7-A05E-78CB746ED458}"/>
    <pc:docChg chg="mod delSld modSld addMainMaster delMainMaster">
      <pc:chgData name="Blom, Reindert" userId="S::r.blom@driestar-educatief.nl::f8bf8f0f-e93b-4984-9203-74b6bcc3f338" providerId="AD" clId="Web-{5BD4E1E4-80DC-4CA7-A05E-78CB746ED458}" dt="2026-06-15T13:59:40.841" v="36"/>
      <pc:docMkLst>
        <pc:docMk/>
      </pc:docMkLst>
      <pc:sldChg chg="delSp modSp mod modClrScheme delDesignElem chgLayout">
        <pc:chgData name="Blom, Reindert" userId="S::r.blom@driestar-educatief.nl::f8bf8f0f-e93b-4984-9203-74b6bcc3f338" providerId="AD" clId="Web-{5BD4E1E4-80DC-4CA7-A05E-78CB746ED458}" dt="2026-06-15T13:57:42.617" v="13"/>
        <pc:sldMkLst>
          <pc:docMk/>
          <pc:sldMk cId="3664195186" sldId="256"/>
        </pc:sldMkLst>
        <pc:spChg chg="mod ord">
          <ac:chgData name="Blom, Reindert" userId="S::r.blom@driestar-educatief.nl::f8bf8f0f-e93b-4984-9203-74b6bcc3f338" providerId="AD" clId="Web-{5BD4E1E4-80DC-4CA7-A05E-78CB746ED458}" dt="2026-06-15T13:57:42.617" v="13"/>
          <ac:spMkLst>
            <pc:docMk/>
            <pc:sldMk cId="3664195186" sldId="256"/>
            <ac:spMk id="2" creationId="{7E248433-729E-4FF0-950F-70CB685AE129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7:42.617" v="13"/>
          <ac:spMkLst>
            <pc:docMk/>
            <pc:sldMk cId="3664195186" sldId="256"/>
            <ac:spMk id="3" creationId="{0B97291D-2B2A-FE65-3E1D-F7557F1F637A}"/>
          </ac:spMkLst>
        </pc:spChg>
        <pc:spChg chg="del">
          <ac:chgData name="Blom, Reindert" userId="S::r.blom@driestar-educatief.nl::f8bf8f0f-e93b-4984-9203-74b6bcc3f338" providerId="AD" clId="Web-{5BD4E1E4-80DC-4CA7-A05E-78CB746ED458}" dt="2026-06-15T13:57:32.117" v="10"/>
          <ac:spMkLst>
            <pc:docMk/>
            <pc:sldMk cId="3664195186" sldId="256"/>
            <ac:spMk id="9" creationId="{71B2258F-86CA-4D4D-8270-BC05FCDEBFB3}"/>
          </ac:spMkLst>
        </pc:spChg>
      </pc:sldChg>
      <pc:sldChg chg="del">
        <pc:chgData name="Blom, Reindert" userId="S::r.blom@driestar-educatief.nl::f8bf8f0f-e93b-4984-9203-74b6bcc3f338" providerId="AD" clId="Web-{5BD4E1E4-80DC-4CA7-A05E-78CB746ED458}" dt="2026-06-15T13:57:07.522" v="4"/>
        <pc:sldMkLst>
          <pc:docMk/>
          <pc:sldMk cId="3662364643" sldId="257"/>
        </pc:sldMkLst>
      </pc:sldChg>
      <pc:sldChg chg="del">
        <pc:chgData name="Blom, Reindert" userId="S::r.blom@driestar-educatief.nl::f8bf8f0f-e93b-4984-9203-74b6bcc3f338" providerId="AD" clId="Web-{5BD4E1E4-80DC-4CA7-A05E-78CB746ED458}" dt="2026-06-15T13:57:07.522" v="1"/>
        <pc:sldMkLst>
          <pc:docMk/>
          <pc:sldMk cId="3485865937" sldId="259"/>
        </pc:sldMkLst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7:42.617" v="13"/>
        <pc:sldMkLst>
          <pc:docMk/>
          <pc:sldMk cId="944407855" sldId="260"/>
        </pc:sldMkLst>
        <pc:spChg chg="mod ord">
          <ac:chgData name="Blom, Reindert" userId="S::r.blom@driestar-educatief.nl::f8bf8f0f-e93b-4984-9203-74b6bcc3f338" providerId="AD" clId="Web-{5BD4E1E4-80DC-4CA7-A05E-78CB746ED458}" dt="2026-06-15T13:57:42.617" v="13"/>
          <ac:spMkLst>
            <pc:docMk/>
            <pc:sldMk cId="944407855" sldId="260"/>
            <ac:spMk id="2" creationId="{3FC16381-1403-9D37-65DA-79885E057BF3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7:42.617" v="13"/>
          <ac:spMkLst>
            <pc:docMk/>
            <pc:sldMk cId="944407855" sldId="260"/>
            <ac:spMk id="3" creationId="{1ABB6F03-43DF-ED87-970C-E433DD8A2EB7}"/>
          </ac:spMkLst>
        </pc:spChg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7:42.617" v="13"/>
        <pc:sldMkLst>
          <pc:docMk/>
          <pc:sldMk cId="3521455928" sldId="261"/>
        </pc:sldMkLst>
        <pc:spChg chg="mod ord">
          <ac:chgData name="Blom, Reindert" userId="S::r.blom@driestar-educatief.nl::f8bf8f0f-e93b-4984-9203-74b6bcc3f338" providerId="AD" clId="Web-{5BD4E1E4-80DC-4CA7-A05E-78CB746ED458}" dt="2026-06-15T13:57:42.617" v="13"/>
          <ac:spMkLst>
            <pc:docMk/>
            <pc:sldMk cId="3521455928" sldId="261"/>
            <ac:spMk id="2" creationId="{9486AB72-1B04-7494-FE90-A06F759D3D19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7:42.617" v="13"/>
          <ac:spMkLst>
            <pc:docMk/>
            <pc:sldMk cId="3521455928" sldId="261"/>
            <ac:spMk id="3" creationId="{B7AFBF40-CD0B-CFEF-F926-98A7A51AE75C}"/>
          </ac:spMkLst>
        </pc:spChg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8:59.402" v="22" actId="20577"/>
        <pc:sldMkLst>
          <pc:docMk/>
          <pc:sldMk cId="482343104" sldId="265"/>
        </pc:sldMkLst>
        <pc:spChg chg="mod ord">
          <ac:chgData name="Blom, Reindert" userId="S::r.blom@driestar-educatief.nl::f8bf8f0f-e93b-4984-9203-74b6bcc3f338" providerId="AD" clId="Web-{5BD4E1E4-80DC-4CA7-A05E-78CB746ED458}" dt="2026-06-15T13:58:14.900" v="16"/>
          <ac:spMkLst>
            <pc:docMk/>
            <pc:sldMk cId="482343104" sldId="265"/>
            <ac:spMk id="2" creationId="{83D11F88-3034-DFCB-158B-098EA2846704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8:59.402" v="22" actId="20577"/>
          <ac:spMkLst>
            <pc:docMk/>
            <pc:sldMk cId="482343104" sldId="265"/>
            <ac:spMk id="3" creationId="{9199F409-99EC-B974-EFBF-8D85DFB40688}"/>
          </ac:spMkLst>
        </pc:spChg>
      </pc:sldChg>
      <pc:sldChg chg="del">
        <pc:chgData name="Blom, Reindert" userId="S::r.blom@driestar-educatief.nl::f8bf8f0f-e93b-4984-9203-74b6bcc3f338" providerId="AD" clId="Web-{5BD4E1E4-80DC-4CA7-A05E-78CB746ED458}" dt="2026-06-15T13:57:07.522" v="0"/>
        <pc:sldMkLst>
          <pc:docMk/>
          <pc:sldMk cId="4233187018" sldId="266"/>
        </pc:sldMkLst>
      </pc:sldChg>
      <pc:sldChg chg="del">
        <pc:chgData name="Blom, Reindert" userId="S::r.blom@driestar-educatief.nl::f8bf8f0f-e93b-4984-9203-74b6bcc3f338" providerId="AD" clId="Web-{5BD4E1E4-80DC-4CA7-A05E-78CB746ED458}" dt="2026-06-15T13:57:07.522" v="3"/>
        <pc:sldMkLst>
          <pc:docMk/>
          <pc:sldMk cId="2642433136" sldId="268"/>
        </pc:sldMkLst>
      </pc:sldChg>
      <pc:sldChg chg="del">
        <pc:chgData name="Blom, Reindert" userId="S::r.blom@driestar-educatief.nl::f8bf8f0f-e93b-4984-9203-74b6bcc3f338" providerId="AD" clId="Web-{5BD4E1E4-80DC-4CA7-A05E-78CB746ED458}" dt="2026-06-15T13:57:07.522" v="6"/>
        <pc:sldMkLst>
          <pc:docMk/>
          <pc:sldMk cId="623799199" sldId="269"/>
        </pc:sldMkLst>
      </pc:sldChg>
      <pc:sldChg chg="del">
        <pc:chgData name="Blom, Reindert" userId="S::r.blom@driestar-educatief.nl::f8bf8f0f-e93b-4984-9203-74b6bcc3f338" providerId="AD" clId="Web-{5BD4E1E4-80DC-4CA7-A05E-78CB746ED458}" dt="2026-06-15T13:57:07.522" v="2"/>
        <pc:sldMkLst>
          <pc:docMk/>
          <pc:sldMk cId="2653148225" sldId="270"/>
        </pc:sldMkLst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7:59.180" v="15"/>
        <pc:sldMkLst>
          <pc:docMk/>
          <pc:sldMk cId="474693788" sldId="271"/>
        </pc:sldMkLst>
        <pc:spChg chg="mod ord">
          <ac:chgData name="Blom, Reindert" userId="S::r.blom@driestar-educatief.nl::f8bf8f0f-e93b-4984-9203-74b6bcc3f338" providerId="AD" clId="Web-{5BD4E1E4-80DC-4CA7-A05E-78CB746ED458}" dt="2026-06-15T13:57:59.134" v="14"/>
          <ac:spMkLst>
            <pc:docMk/>
            <pc:sldMk cId="474693788" sldId="271"/>
            <ac:spMk id="2" creationId="{087C92A2-0FEF-9874-0191-9F6580F73FD1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7:59.180" v="15"/>
          <ac:spMkLst>
            <pc:docMk/>
            <pc:sldMk cId="474693788" sldId="271"/>
            <ac:spMk id="3" creationId="{97B45FAD-3D0D-9196-86ED-1806B82D7309}"/>
          </ac:spMkLst>
        </pc:spChg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9:03.871" v="25"/>
        <pc:sldMkLst>
          <pc:docMk/>
          <pc:sldMk cId="2632379112" sldId="272"/>
        </pc:sldMkLst>
        <pc:spChg chg="mod ord">
          <ac:chgData name="Blom, Reindert" userId="S::r.blom@driestar-educatief.nl::f8bf8f0f-e93b-4984-9203-74b6bcc3f338" providerId="AD" clId="Web-{5BD4E1E4-80DC-4CA7-A05E-78CB746ED458}" dt="2026-06-15T13:59:03.808" v="23"/>
          <ac:spMkLst>
            <pc:docMk/>
            <pc:sldMk cId="2632379112" sldId="272"/>
            <ac:spMk id="2" creationId="{86229EFD-499E-CBE3-41A9-CBF01364EC61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9:03.824" v="24"/>
          <ac:spMkLst>
            <pc:docMk/>
            <pc:sldMk cId="2632379112" sldId="272"/>
            <ac:spMk id="3" creationId="{2F470894-FC7B-9464-CD0E-6794E11B2A07}"/>
          </ac:spMkLst>
        </pc:spChg>
        <pc:spChg chg="mod">
          <ac:chgData name="Blom, Reindert" userId="S::r.blom@driestar-educatief.nl::f8bf8f0f-e93b-4984-9203-74b6bcc3f338" providerId="AD" clId="Web-{5BD4E1E4-80DC-4CA7-A05E-78CB746ED458}" dt="2026-06-15T13:59:03.871" v="25"/>
          <ac:spMkLst>
            <pc:docMk/>
            <pc:sldMk cId="2632379112" sldId="272"/>
            <ac:spMk id="4" creationId="{9A08FD1F-5157-6486-C86F-051889541C1C}"/>
          </ac:spMkLst>
        </pc:spChg>
      </pc:sldChg>
      <pc:sldChg chg="del">
        <pc:chgData name="Blom, Reindert" userId="S::r.blom@driestar-educatief.nl::f8bf8f0f-e93b-4984-9203-74b6bcc3f338" providerId="AD" clId="Web-{5BD4E1E4-80DC-4CA7-A05E-78CB746ED458}" dt="2026-06-15T13:57:07.522" v="5"/>
        <pc:sldMkLst>
          <pc:docMk/>
          <pc:sldMk cId="2726277747" sldId="273"/>
        </pc:sldMkLst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9:20.731" v="30" actId="20577"/>
        <pc:sldMkLst>
          <pc:docMk/>
          <pc:sldMk cId="233516516" sldId="274"/>
        </pc:sldMkLst>
        <pc:spChg chg="mod ord">
          <ac:chgData name="Blom, Reindert" userId="S::r.blom@driestar-educatief.nl::f8bf8f0f-e93b-4984-9203-74b6bcc3f338" providerId="AD" clId="Web-{5BD4E1E4-80DC-4CA7-A05E-78CB746ED458}" dt="2026-06-15T13:59:15.309" v="26"/>
          <ac:spMkLst>
            <pc:docMk/>
            <pc:sldMk cId="233516516" sldId="274"/>
            <ac:spMk id="2" creationId="{570EE89B-F154-027B-DEF0-410F16C9F968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9:20.731" v="30" actId="20577"/>
          <ac:spMkLst>
            <pc:docMk/>
            <pc:sldMk cId="233516516" sldId="274"/>
            <ac:spMk id="3" creationId="{EB10A9A2-F8D0-75C1-B939-156277582A1A}"/>
          </ac:spMkLst>
        </pc:spChg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9:40.841" v="36"/>
        <pc:sldMkLst>
          <pc:docMk/>
          <pc:sldMk cId="762124829" sldId="275"/>
        </pc:sldMkLst>
        <pc:spChg chg="mod ord">
          <ac:chgData name="Blom, Reindert" userId="S::r.blom@driestar-educatief.nl::f8bf8f0f-e93b-4984-9203-74b6bcc3f338" providerId="AD" clId="Web-{5BD4E1E4-80DC-4CA7-A05E-78CB746ED458}" dt="2026-06-15T13:59:40.810" v="35"/>
          <ac:spMkLst>
            <pc:docMk/>
            <pc:sldMk cId="762124829" sldId="275"/>
            <ac:spMk id="2" creationId="{DB1EC7A2-3415-C37C-CF2C-84FC508D9747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9:40.841" v="36"/>
          <ac:spMkLst>
            <pc:docMk/>
            <pc:sldMk cId="762124829" sldId="275"/>
            <ac:spMk id="3" creationId="{807E57BC-915D-AB54-37D0-55F7A8F551C9}"/>
          </ac:spMkLst>
        </pc:spChg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9:27.294" v="32"/>
        <pc:sldMkLst>
          <pc:docMk/>
          <pc:sldMk cId="4227698808" sldId="276"/>
        </pc:sldMkLst>
        <pc:spChg chg="mod ord">
          <ac:chgData name="Blom, Reindert" userId="S::r.blom@driestar-educatief.nl::f8bf8f0f-e93b-4984-9203-74b6bcc3f338" providerId="AD" clId="Web-{5BD4E1E4-80DC-4CA7-A05E-78CB746ED458}" dt="2026-06-15T13:59:27.278" v="31"/>
          <ac:spMkLst>
            <pc:docMk/>
            <pc:sldMk cId="4227698808" sldId="276"/>
            <ac:spMk id="2" creationId="{039FFF94-2752-5FDE-6DE3-A8AE655016CD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9:27.294" v="32"/>
          <ac:spMkLst>
            <pc:docMk/>
            <pc:sldMk cId="4227698808" sldId="276"/>
            <ac:spMk id="3" creationId="{309BBA0F-8682-72AF-1A48-F8CBF837C850}"/>
          </ac:spMkLst>
        </pc:spChg>
      </pc:sldChg>
      <pc:sldChg chg="modSp mod modClrScheme chgLayout">
        <pc:chgData name="Blom, Reindert" userId="S::r.blom@driestar-educatief.nl::f8bf8f0f-e93b-4984-9203-74b6bcc3f338" providerId="AD" clId="Web-{5BD4E1E4-80DC-4CA7-A05E-78CB746ED458}" dt="2026-06-15T13:59:33.716" v="34"/>
        <pc:sldMkLst>
          <pc:docMk/>
          <pc:sldMk cId="2877690117" sldId="277"/>
        </pc:sldMkLst>
        <pc:spChg chg="mod ord">
          <ac:chgData name="Blom, Reindert" userId="S::r.blom@driestar-educatief.nl::f8bf8f0f-e93b-4984-9203-74b6bcc3f338" providerId="AD" clId="Web-{5BD4E1E4-80DC-4CA7-A05E-78CB746ED458}" dt="2026-06-15T13:59:33.700" v="33"/>
          <ac:spMkLst>
            <pc:docMk/>
            <pc:sldMk cId="2877690117" sldId="277"/>
            <ac:spMk id="2" creationId="{72C87F03-0A2C-8523-A1CB-BF4F3D67D998}"/>
          </ac:spMkLst>
        </pc:spChg>
        <pc:spChg chg="mod ord">
          <ac:chgData name="Blom, Reindert" userId="S::r.blom@driestar-educatief.nl::f8bf8f0f-e93b-4984-9203-74b6bcc3f338" providerId="AD" clId="Web-{5BD4E1E4-80DC-4CA7-A05E-78CB746ED458}" dt="2026-06-15T13:59:33.716" v="34"/>
          <ac:spMkLst>
            <pc:docMk/>
            <pc:sldMk cId="2877690117" sldId="277"/>
            <ac:spMk id="3" creationId="{36EC6E70-6C4D-F188-8428-B8E24C0A0D38}"/>
          </ac:spMkLst>
        </pc:spChg>
      </pc:sldChg>
      <pc:sldChg chg="del">
        <pc:chgData name="Blom, Reindert" userId="S::r.blom@driestar-educatief.nl::f8bf8f0f-e93b-4984-9203-74b6bcc3f338" providerId="AD" clId="Web-{5BD4E1E4-80DC-4CA7-A05E-78CB746ED458}" dt="2026-06-15T13:57:07.522" v="7"/>
        <pc:sldMkLst>
          <pc:docMk/>
          <pc:sldMk cId="2144347893" sldId="280"/>
        </pc:sldMkLst>
      </pc:sldChg>
      <pc:sldMasterChg chg="del delSldLayout">
        <pc:chgData name="Blom, Reindert" userId="S::r.blom@driestar-educatief.nl::f8bf8f0f-e93b-4984-9203-74b6bcc3f338" providerId="AD" clId="Web-{5BD4E1E4-80DC-4CA7-A05E-78CB746ED458}" dt="2026-06-15T13:57:32.117" v="10"/>
        <pc:sldMasterMkLst>
          <pc:docMk/>
          <pc:sldMasterMk cId="2536083383" sldId="2147483648"/>
        </pc:sldMasterMkLst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763532953" sldId="2147483649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747699967" sldId="2147483650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4099919946" sldId="2147483651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2319924155" sldId="2147483652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255927450" sldId="2147483653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2505416155" sldId="2147483654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2298528729" sldId="2147483655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220070944" sldId="2147483656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172873467" sldId="2147483657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2239934115" sldId="2147483658"/>
          </pc:sldLayoutMkLst>
        </pc:sldLayoutChg>
        <pc:sldLayoutChg chg="del">
          <pc:chgData name="Blom, Reindert" userId="S::r.blom@driestar-educatief.nl::f8bf8f0f-e93b-4984-9203-74b6bcc3f338" providerId="AD" clId="Web-{5BD4E1E4-80DC-4CA7-A05E-78CB746ED458}" dt="2026-06-15T13:57:32.117" v="10"/>
          <pc:sldLayoutMkLst>
            <pc:docMk/>
            <pc:sldMasterMk cId="2536083383" sldId="2147483648"/>
            <pc:sldLayoutMk cId="784307409" sldId="2147483659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5BD4E1E4-80DC-4CA7-A05E-78CB746ED458}" dt="2026-06-15T13:57:35.773" v="11"/>
        <pc:sldMasterMkLst>
          <pc:docMk/>
          <pc:sldMasterMk cId="2992036511" sldId="2147483660"/>
        </pc:sldMasterMkLst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1550998023" sldId="2147483661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2192871933" sldId="2147483662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1193123098" sldId="2147483663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2374110952" sldId="2147483664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1317036048" sldId="2147483665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3760381301" sldId="2147483666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537302424" sldId="2147483667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4226055453" sldId="2147483668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2837659836" sldId="2147483669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674368642" sldId="2147483670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5.773" v="11"/>
          <pc:sldLayoutMkLst>
            <pc:docMk/>
            <pc:sldMasterMk cId="2992036511" sldId="2147483660"/>
            <pc:sldLayoutMk cId="1848777568" sldId="2147483671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5BD4E1E4-80DC-4CA7-A05E-78CB746ED458}" dt="2026-06-15T13:57:39.258" v="12"/>
        <pc:sldMasterMkLst>
          <pc:docMk/>
          <pc:sldMasterMk cId="1384762002" sldId="2147483672"/>
        </pc:sldMasterMkLst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1352533165" sldId="2147483673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2036117373" sldId="2147483674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1778451191" sldId="2147483675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1967644542" sldId="2147483676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3018348270" sldId="2147483677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693271189" sldId="2147483678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4195795180" sldId="2147483679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1416455310" sldId="2147483680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1447862309" sldId="2147483681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1792982448" sldId="2147483682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39.258" v="12"/>
          <pc:sldLayoutMkLst>
            <pc:docMk/>
            <pc:sldMasterMk cId="1384762002" sldId="2147483672"/>
            <pc:sldLayoutMk cId="351942045" sldId="2147483683"/>
          </pc:sldLayoutMkLst>
        </pc:sldLayoutChg>
      </pc:sldMasterChg>
      <pc:sldMasterChg chg="add del addSldLayout delSldLayout modSldLayout">
        <pc:chgData name="Blom, Reindert" userId="S::r.blom@driestar-educatief.nl::f8bf8f0f-e93b-4984-9203-74b6bcc3f338" providerId="AD" clId="Web-{5BD4E1E4-80DC-4CA7-A05E-78CB746ED458}" dt="2026-06-15T13:57:42.617" v="13"/>
        <pc:sldMasterMkLst>
          <pc:docMk/>
          <pc:sldMasterMk cId="4039240657" sldId="2147483684"/>
        </pc:sldMasterMkLst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2055931461" sldId="2147483685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356797902" sldId="2147483686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1993839579" sldId="2147483687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256965376" sldId="2147483688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4025188298" sldId="2147483689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2993801967" sldId="2147483690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1325868841" sldId="2147483691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517827628" sldId="2147483692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1276268638" sldId="2147483693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3365714172" sldId="2147483694"/>
          </pc:sldLayoutMkLst>
        </pc:sldLayoutChg>
        <pc:sldLayoutChg chg="add del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4039240657" sldId="2147483684"/>
            <pc:sldLayoutMk cId="3912554961" sldId="2147483695"/>
          </pc:sldLayoutMkLst>
        </pc:sldLayoutChg>
      </pc:sldMasterChg>
      <pc:sldMasterChg chg="add addSldLayout modSldLayout">
        <pc:chgData name="Blom, Reindert" userId="S::r.blom@driestar-educatief.nl::f8bf8f0f-e93b-4984-9203-74b6bcc3f338" providerId="AD" clId="Web-{5BD4E1E4-80DC-4CA7-A05E-78CB746ED458}" dt="2026-06-15T13:57:42.617" v="13"/>
        <pc:sldMasterMkLst>
          <pc:docMk/>
          <pc:sldMasterMk cId="672413341" sldId="2147483696"/>
        </pc:sldMasterMkLst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4163725510" sldId="2147483697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2101779878" sldId="2147483698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4095625475" sldId="2147483699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4169430315" sldId="2147483700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959164690" sldId="2147483701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3150183525" sldId="2147483702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3255661603" sldId="2147483703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2351173853" sldId="2147483704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3356376249" sldId="2147483705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1374550073" sldId="2147483706"/>
          </pc:sldLayoutMkLst>
        </pc:sldLayoutChg>
        <pc:sldLayoutChg chg="add mod replId">
          <pc:chgData name="Blom, Reindert" userId="S::r.blom@driestar-educatief.nl::f8bf8f0f-e93b-4984-9203-74b6bcc3f338" providerId="AD" clId="Web-{5BD4E1E4-80DC-4CA7-A05E-78CB746ED458}" dt="2026-06-15T13:57:42.617" v="13"/>
          <pc:sldLayoutMkLst>
            <pc:docMk/>
            <pc:sldMasterMk cId="672413341" sldId="2147483696"/>
            <pc:sldLayoutMk cId="2891450758" sldId="214748370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C1C720-4389-41A4-904C-B9330F3C4428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E6EE9-7CBE-4960-BEC4-6B1A3922DD8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1209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oetafdruktest.wwf.nl/uitsla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Bron: </a:t>
            </a:r>
            <a:r>
              <a:rPr lang="nl-NL">
                <a:hlinkClick r:id="rId3"/>
              </a:rPr>
              <a:t>Voetafdruktest WWF | Test jouw voetafdruk en krijg duurzame tips</a:t>
            </a:r>
            <a:r>
              <a:rPr lang="nl-NL"/>
              <a:t>  geraadpleegd op 1 december 2025.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4E6EE9-7CBE-4960-BEC4-6B1A3922DD85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1978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725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79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2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430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16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183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661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173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376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50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5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6/15/2026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AxbR2ygLif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venaanzicht van een cirkelvormige origami">
            <a:extLst>
              <a:ext uri="{FF2B5EF4-FFF2-40B4-BE49-F238E27FC236}">
                <a16:creationId xmlns:a16="http://schemas.microsoft.com/office/drawing/2014/main" id="{EB00C38D-6569-19B9-B912-3472C3CC0AA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E248433-729E-4FF0-950F-70CB685AE1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  <a:latin typeface="Verdana"/>
                <a:ea typeface="Verdana"/>
              </a:rPr>
              <a:t>Marketing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B97291D-2B2A-FE65-3E1D-F7557F1F6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  <a:latin typeface="Verdana"/>
                <a:ea typeface="Verdana"/>
              </a:rPr>
              <a:t>Les 1</a:t>
            </a:r>
          </a:p>
        </p:txBody>
      </p:sp>
    </p:spTree>
    <p:extLst>
      <p:ext uri="{BB962C8B-B14F-4D97-AF65-F5344CB8AC3E}">
        <p14:creationId xmlns:p14="http://schemas.microsoft.com/office/powerpoint/2010/main" val="36641951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7C92A2-0FEF-9874-0191-9F6580F73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Wat is marketing?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B45FAD-3D0D-9196-86ED-1806B82D7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>
                <a:latin typeface="Verdana"/>
                <a:ea typeface="Verdana"/>
              </a:rPr>
              <a:t>Marketing</a:t>
            </a:r>
          </a:p>
          <a:p>
            <a:r>
              <a:rPr lang="nl-NL">
                <a:latin typeface="Verdana"/>
                <a:ea typeface="Verdana"/>
              </a:rPr>
              <a:t>Alles wat een bedrijf doet om zijn / haar product te verkopen.</a:t>
            </a:r>
          </a:p>
          <a:p>
            <a:r>
              <a:rPr lang="nl-NL">
                <a:latin typeface="Verdana"/>
                <a:ea typeface="Verdana"/>
              </a:rPr>
              <a:t>Hoe?</a:t>
            </a:r>
          </a:p>
          <a:p>
            <a:endParaRPr lang="nl-NL">
              <a:latin typeface="Verdana"/>
              <a:ea typeface="Verdana"/>
            </a:endParaRP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D3421376-41A7-8041-6F60-C810138D52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93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D11F88-3034-DFCB-158B-098EA2846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Marketing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99F409-99EC-B974-EFBF-8D85DFB40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latin typeface="Verdana"/>
                <a:ea typeface="Verdana"/>
                <a:hlinkClick r:id="rId2"/>
              </a:rPr>
              <a:t>Marketingtruc</a:t>
            </a:r>
            <a:endParaRPr lang="nl-NL" dirty="0">
              <a:latin typeface="Verdana"/>
              <a:ea typeface="Verdana"/>
            </a:endParaRPr>
          </a:p>
          <a:p>
            <a:endParaRPr lang="nl-NL">
              <a:latin typeface="Verdana"/>
              <a:ea typeface="Verdana"/>
            </a:endParaRPr>
          </a:p>
          <a:p>
            <a:r>
              <a:rPr lang="nl-NL">
                <a:latin typeface="Verdana"/>
                <a:ea typeface="Verdana"/>
              </a:rPr>
              <a:t>Wat doet de verkoper?</a:t>
            </a:r>
          </a:p>
          <a:p>
            <a:r>
              <a:rPr lang="nl-NL">
                <a:latin typeface="Verdana"/>
                <a:ea typeface="Verdana"/>
              </a:rPr>
              <a:t>Wat valt je op aan de keuzes van consumenten?</a:t>
            </a:r>
          </a:p>
          <a:p>
            <a:r>
              <a:rPr lang="nl-NL">
                <a:latin typeface="Verdana"/>
                <a:ea typeface="Verdana"/>
              </a:rPr>
              <a:t>Wat vind je van de keuzes van de verkoper?</a:t>
            </a:r>
          </a:p>
          <a:p>
            <a:r>
              <a:rPr lang="nl-NL">
                <a:latin typeface="Verdana"/>
                <a:ea typeface="Verdana"/>
              </a:rPr>
              <a:t>Stelling: </a:t>
            </a:r>
            <a:r>
              <a:rPr lang="nl-NL" i="1">
                <a:latin typeface="Verdana"/>
                <a:ea typeface="Verdana"/>
              </a:rPr>
              <a:t>“Ik vind het eerlijk wat de verkoper doet, de consument kiest hier zelf voor.”</a:t>
            </a:r>
            <a:endParaRPr lang="nl-NL">
              <a:latin typeface="Verdana"/>
              <a:ea typeface="Verdana"/>
            </a:endParaRPr>
          </a:p>
          <a:p>
            <a:endParaRPr lang="nl-NL">
              <a:latin typeface="Verdana"/>
              <a:ea typeface="Verdana"/>
            </a:endParaRP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7FA41533-BD16-BF01-1998-99EEB5B0AB3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4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229EFD-499E-CBE3-41A9-CBF01364E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Marketingmix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F470894-FC7B-9464-CD0E-6794E11B2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l-NL" b="1">
                <a:latin typeface="Verdana"/>
                <a:ea typeface="Verdana"/>
              </a:rPr>
              <a:t>Product</a:t>
            </a:r>
          </a:p>
          <a:p>
            <a:r>
              <a:rPr lang="nl-NL" i="1">
                <a:latin typeface="Verdana"/>
                <a:ea typeface="Verdana"/>
              </a:rPr>
              <a:t>Welk product verkoop je?</a:t>
            </a:r>
          </a:p>
          <a:p>
            <a:r>
              <a:rPr lang="nl-NL" b="1">
                <a:latin typeface="Verdana"/>
                <a:ea typeface="Verdana"/>
              </a:rPr>
              <a:t>Plaats</a:t>
            </a:r>
          </a:p>
          <a:p>
            <a:r>
              <a:rPr lang="nl-NL" i="1">
                <a:latin typeface="Verdana"/>
                <a:ea typeface="Verdana"/>
              </a:rPr>
              <a:t>Waar verkoop je? Online of fysiek?</a:t>
            </a:r>
          </a:p>
          <a:p>
            <a:r>
              <a:rPr lang="nl-NL" b="1">
                <a:latin typeface="Verdana"/>
                <a:ea typeface="Verdana"/>
              </a:rPr>
              <a:t>Prijs</a:t>
            </a:r>
          </a:p>
          <a:p>
            <a:r>
              <a:rPr lang="nl-NL" i="1">
                <a:latin typeface="Verdana"/>
                <a:ea typeface="Verdana"/>
              </a:rPr>
              <a:t>Wat is een goede prijs?</a:t>
            </a:r>
          </a:p>
          <a:p>
            <a:r>
              <a:rPr lang="nl-NL" b="1">
                <a:latin typeface="Verdana"/>
                <a:ea typeface="Verdana"/>
              </a:rPr>
              <a:t>Promotie</a:t>
            </a:r>
          </a:p>
          <a:p>
            <a:r>
              <a:rPr lang="nl-NL" i="1">
                <a:latin typeface="Verdana"/>
                <a:ea typeface="Verdana"/>
              </a:rPr>
              <a:t>Hoe trek ik de aandacht van consumenten?</a:t>
            </a:r>
          </a:p>
          <a:p>
            <a:r>
              <a:rPr lang="nl-NL" b="1">
                <a:latin typeface="Verdana"/>
                <a:ea typeface="Verdana"/>
              </a:rPr>
              <a:t>Personeel</a:t>
            </a:r>
          </a:p>
          <a:p>
            <a:r>
              <a:rPr lang="nl-NL" i="1">
                <a:latin typeface="Verdana"/>
                <a:ea typeface="Verdana"/>
              </a:rPr>
              <a:t>Aan welke eisen moet mijn personeel voldoen?</a:t>
            </a:r>
          </a:p>
          <a:p>
            <a:r>
              <a:rPr lang="nl-NL" b="1">
                <a:latin typeface="Verdana"/>
                <a:ea typeface="Verdana"/>
              </a:rPr>
              <a:t>Presentatie </a:t>
            </a:r>
          </a:p>
          <a:p>
            <a:r>
              <a:rPr lang="nl-NL" i="1">
                <a:latin typeface="Verdana"/>
                <a:ea typeface="Verdana"/>
              </a:rPr>
              <a:t>Wat straalt mijn bedrijf uit?</a:t>
            </a:r>
          </a:p>
        </p:txBody>
      </p:sp>
      <p:pic>
        <p:nvPicPr>
          <p:cNvPr id="1026" name="Picture 2" descr="Marketingmix: definities, analysevoorbeelden [Complete gids 2021]">
            <a:extLst>
              <a:ext uri="{FF2B5EF4-FFF2-40B4-BE49-F238E27FC236}">
                <a16:creationId xmlns:a16="http://schemas.microsoft.com/office/drawing/2014/main" id="{28957115-2D85-1D67-CBD6-9F7EC99A08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25"/>
          <a:stretch>
            <a:fillRect/>
          </a:stretch>
        </p:blipFill>
        <p:spPr bwMode="auto">
          <a:xfrm>
            <a:off x="6227471" y="1032933"/>
            <a:ext cx="4656959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A08FD1F-5157-6486-C86F-051889541C1C}"/>
              </a:ext>
            </a:extLst>
          </p:cNvPr>
          <p:cNvSpPr txBox="1"/>
          <p:nvPr/>
        </p:nvSpPr>
        <p:spPr>
          <a:xfrm>
            <a:off x="9228667" y="2556933"/>
            <a:ext cx="17272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NL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632379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CBFE5ACF-3F33-7BA8-80B0-537373F3724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FC16381-1403-9D37-65DA-79885E057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BB6F03-43DF-ED87-970C-E433DD8A2E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Lidl maakt 'doekoe-reclame' voor prijsimago">
            <a:extLst>
              <a:ext uri="{FF2B5EF4-FFF2-40B4-BE49-F238E27FC236}">
                <a16:creationId xmlns:a16="http://schemas.microsoft.com/office/drawing/2014/main" id="{004018B4-1096-2CF1-DB9A-CF1A81BAD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238125"/>
            <a:ext cx="9124950" cy="638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4407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06E21297-96B0-CDE1-4053-C0B3E33CD2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486AB72-1B04-7494-FE90-A06F759D3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7AFBF40-CD0B-CFEF-F926-98A7A51AE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2050" name="Picture 2" descr="Advertenties maken agressief: de dark-side van  schaarsteConsumentenpsycholoog | Patrick Wessels">
            <a:extLst>
              <a:ext uri="{FF2B5EF4-FFF2-40B4-BE49-F238E27FC236}">
                <a16:creationId xmlns:a16="http://schemas.microsoft.com/office/drawing/2014/main" id="{540B45BB-9C55-4288-7E1E-D3F901F9A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" y="0"/>
            <a:ext cx="10388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455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0EE89B-F154-027B-DEF0-410F16C9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Genoeg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10A9A2-F8D0-75C1-B939-156277582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262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>
                <a:latin typeface="Verdana"/>
                <a:ea typeface="Verdana"/>
              </a:rPr>
              <a:t>Bespreek in tweetallen:</a:t>
            </a:r>
          </a:p>
          <a:p>
            <a:r>
              <a:rPr lang="nl-NL">
                <a:latin typeface="Verdana"/>
                <a:ea typeface="Verdana"/>
              </a:rPr>
              <a:t>Wat is ‘genoeg’?</a:t>
            </a:r>
          </a:p>
          <a:p>
            <a:r>
              <a:rPr lang="nl-NL">
                <a:latin typeface="Verdana"/>
                <a:ea typeface="Verdana"/>
              </a:rPr>
              <a:t>Wanneer heb je genoeg?</a:t>
            </a:r>
          </a:p>
          <a:p>
            <a:r>
              <a:rPr lang="nl-NL">
                <a:latin typeface="Verdana"/>
                <a:ea typeface="Verdana"/>
              </a:rPr>
              <a:t>Hoe gebruiken bedrijven dit?</a:t>
            </a:r>
          </a:p>
          <a:p>
            <a:r>
              <a:rPr lang="nl-NL">
                <a:latin typeface="Verdana"/>
                <a:ea typeface="Verdana"/>
              </a:rPr>
              <a:t>Wat gebeurt er als iedereen altijd meer wil?</a:t>
            </a:r>
          </a:p>
          <a:p>
            <a:endParaRPr lang="nl-NL">
              <a:latin typeface="Verdana"/>
              <a:ea typeface="Verdana"/>
            </a:endParaRP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C5307968-772B-9B5B-3A6A-3BC5E79CBA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6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D3F46-9658-B2DB-2CCF-FED6FA059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9FFF94-2752-5FDE-6DE3-A8AE65501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Stelling 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09BBA0F-8682-72AF-1A48-F8CBF837C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>
              <a:latin typeface="Verdana"/>
              <a:ea typeface="Verdana"/>
            </a:endParaRPr>
          </a:p>
          <a:p>
            <a:pPr marL="0" indent="0" algn="ctr">
              <a:buNone/>
            </a:pPr>
            <a:r>
              <a:rPr lang="nl-NL" i="1">
                <a:latin typeface="Verdana"/>
                <a:ea typeface="Verdana"/>
              </a:rPr>
              <a:t>“Een christen koopt alleen dingen die hij nodig heeft.”</a:t>
            </a: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D1A4A1E9-4707-B0C2-A22C-0220F38B3F2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98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EEF2E-2EE1-D094-DADC-0E84F042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C87F03-0A2C-8523-A1CB-BF4F3D67D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De gevolgen van meer, meer, meer…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C6E70-6C4D-F188-8428-B8E24C0A0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Wij willen meer, en dan…</a:t>
            </a:r>
          </a:p>
          <a:p>
            <a:pPr marL="0" indent="0">
              <a:buNone/>
            </a:pPr>
            <a:endParaRPr lang="nl-NL">
              <a:latin typeface="Verdana"/>
              <a:ea typeface="Verdana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CEA7CCB-B304-338E-3AC0-2ABD2DFD0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599" y="2681897"/>
            <a:ext cx="9183382" cy="2638793"/>
          </a:xfrm>
          <a:prstGeom prst="rect">
            <a:avLst/>
          </a:prstGeom>
        </p:spPr>
      </p:pic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EAB8FAC8-2840-3F72-4345-938EC7CFE7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69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1EC7A2-3415-C37C-CF2C-84FC508D9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En nu?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7E57BC-915D-AB54-37D0-55F7A8F55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Denk de komende week na als je iets koopt: heb ik dit echt nodig?</a:t>
            </a:r>
          </a:p>
          <a:p>
            <a:endParaRPr lang="nl-NL">
              <a:latin typeface="Verdana"/>
              <a:ea typeface="Verdana"/>
            </a:endParaRPr>
          </a:p>
          <a:p>
            <a:r>
              <a:rPr lang="nl-NL">
                <a:latin typeface="Verdana"/>
                <a:ea typeface="Verdana"/>
              </a:rPr>
              <a:t>Huiswerk: neem 4 reclames (geprint) mee</a:t>
            </a:r>
          </a:p>
        </p:txBody>
      </p:sp>
      <p:pic>
        <p:nvPicPr>
          <p:cNvPr id="4" name="Picture 4" descr="Bovenaanzicht van een cirkelvormige origami">
            <a:extLst>
              <a:ext uri="{FF2B5EF4-FFF2-40B4-BE49-F238E27FC236}">
                <a16:creationId xmlns:a16="http://schemas.microsoft.com/office/drawing/2014/main" id="{0D75F8BD-6AD8-6CFF-DA5D-8F4F7F1C26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40" b="10590"/>
          <a:stretch/>
        </p:blipFill>
        <p:spPr>
          <a:xfrm>
            <a:off x="0" y="5251826"/>
            <a:ext cx="123125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12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Props1.xml><?xml version="1.0" encoding="utf-8"?>
<ds:datastoreItem xmlns:ds="http://schemas.openxmlformats.org/officeDocument/2006/customXml" ds:itemID="{14655DEC-C7D5-43FF-92BD-24DBB54E66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7D2B63-485B-47F8-9161-4773390FE3A7}">
  <ds:schemaRefs>
    <ds:schemaRef ds:uri="37ea4e3e-e144-45a8-938e-e5b953a43d91"/>
    <ds:schemaRef ds:uri="86409d89-0a11-4ae9-9f45-f3b4ef54ee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B32FC58-4370-4619-BD6D-3BB1F8D8407D}">
  <ds:schemaRefs>
    <ds:schemaRef ds:uri="37ea4e3e-e144-45a8-938e-e5b953a43d91"/>
    <ds:schemaRef ds:uri="86409d89-0a11-4ae9-9f45-f3b4ef54ee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Widescreen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Marketing</vt:lpstr>
      <vt:lpstr>Wat is marketing?</vt:lpstr>
      <vt:lpstr>Marketing </vt:lpstr>
      <vt:lpstr>Marketingmix </vt:lpstr>
      <vt:lpstr>PowerPoint Presentation</vt:lpstr>
      <vt:lpstr>PowerPoint Presentation</vt:lpstr>
      <vt:lpstr>Genoeg </vt:lpstr>
      <vt:lpstr>Stelling  </vt:lpstr>
      <vt:lpstr>De gevolgen van meer, meer, meer…</vt:lpstr>
      <vt:lpstr>En nu?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L.A. Kroon</dc:creator>
  <cp:revision>14</cp:revision>
  <dcterms:created xsi:type="dcterms:W3CDTF">2025-03-25T08:49:08Z</dcterms:created>
  <dcterms:modified xsi:type="dcterms:W3CDTF">2026-06-15T13:59:40Z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