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sldIdLst>
    <p:sldId id="256" r:id="rId5"/>
    <p:sldId id="263" r:id="rId6"/>
    <p:sldId id="280" r:id="rId7"/>
    <p:sldId id="287" r:id="rId8"/>
    <p:sldId id="273" r:id="rId9"/>
    <p:sldId id="277" r:id="rId10"/>
    <p:sldId id="288" r:id="rId11"/>
    <p:sldId id="278" r:id="rId12"/>
    <p:sldId id="281" r:id="rId13"/>
    <p:sldId id="283" r:id="rId14"/>
    <p:sldId id="267" r:id="rId15"/>
    <p:sldId id="259" r:id="rId16"/>
    <p:sldId id="290" r:id="rId17"/>
    <p:sldId id="289" r:id="rId18"/>
    <p:sldId id="292" r:id="rId19"/>
    <p:sldId id="291" r:id="rId20"/>
    <p:sldId id="265" r:id="rId21"/>
    <p:sldId id="266" r:id="rId22"/>
    <p:sldId id="274" r:id="rId23"/>
    <p:sldId id="285" r:id="rId24"/>
    <p:sldId id="268" r:id="rId25"/>
    <p:sldId id="264" r:id="rId26"/>
    <p:sldId id="269" r:id="rId27"/>
    <p:sldId id="276" r:id="rId2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D1DB6D-4450-260B-6E23-E495C913D862}" v="61" dt="2026-06-15T13:19:32.0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lom, Reindert" userId="S::r.blom@driestar-educatief.nl::f8bf8f0f-e93b-4984-9203-74b6bcc3f338" providerId="AD" clId="Web-{69D1DB6D-4450-260B-6E23-E495C913D862}"/>
    <pc:docChg chg="modSld">
      <pc:chgData name="Blom, Reindert" userId="S::r.blom@driestar-educatief.nl::f8bf8f0f-e93b-4984-9203-74b6bcc3f338" providerId="AD" clId="Web-{69D1DB6D-4450-260B-6E23-E495C913D862}" dt="2026-06-15T13:19:32.009" v="60"/>
      <pc:docMkLst>
        <pc:docMk/>
      </pc:docMkLst>
      <pc:sldChg chg="modSp">
        <pc:chgData name="Blom, Reindert" userId="S::r.blom@driestar-educatief.nl::f8bf8f0f-e93b-4984-9203-74b6bcc3f338" providerId="AD" clId="Web-{69D1DB6D-4450-260B-6E23-E495C913D862}" dt="2026-06-15T13:16:42.920" v="0"/>
        <pc:sldMkLst>
          <pc:docMk/>
          <pc:sldMk cId="2151532081" sldId="256"/>
        </pc:sldMkLst>
        <pc:spChg chg="mod">
          <ac:chgData name="Blom, Reindert" userId="S::r.blom@driestar-educatief.nl::f8bf8f0f-e93b-4984-9203-74b6bcc3f338" providerId="AD" clId="Web-{69D1DB6D-4450-260B-6E23-E495C913D862}" dt="2026-06-15T13:16:42.920" v="0"/>
          <ac:spMkLst>
            <pc:docMk/>
            <pc:sldMk cId="2151532081" sldId="256"/>
            <ac:spMk id="4" creationId="{1B4975AB-EF3A-4D4E-CB85-58D564D10A12}"/>
          </ac:spMkLst>
        </pc:spChg>
      </pc:sldChg>
      <pc:sldChg chg="modSp">
        <pc:chgData name="Blom, Reindert" userId="S::r.blom@driestar-educatief.nl::f8bf8f0f-e93b-4984-9203-74b6bcc3f338" providerId="AD" clId="Web-{69D1DB6D-4450-260B-6E23-E495C913D862}" dt="2026-06-15T13:16:48.029" v="2"/>
        <pc:sldMkLst>
          <pc:docMk/>
          <pc:sldMk cId="3545184992" sldId="263"/>
        </pc:sldMkLst>
        <pc:spChg chg="mod">
          <ac:chgData name="Blom, Reindert" userId="S::r.blom@driestar-educatief.nl::f8bf8f0f-e93b-4984-9203-74b6bcc3f338" providerId="AD" clId="Web-{69D1DB6D-4450-260B-6E23-E495C913D862}" dt="2026-06-15T13:16:48.013" v="1"/>
          <ac:spMkLst>
            <pc:docMk/>
            <pc:sldMk cId="3545184992" sldId="263"/>
            <ac:spMk id="2" creationId="{D70EECE3-1970-035D-6834-904CF81D96C1}"/>
          </ac:spMkLst>
        </pc:spChg>
        <pc:spChg chg="mod">
          <ac:chgData name="Blom, Reindert" userId="S::r.blom@driestar-educatief.nl::f8bf8f0f-e93b-4984-9203-74b6bcc3f338" providerId="AD" clId="Web-{69D1DB6D-4450-260B-6E23-E495C913D862}" dt="2026-06-15T13:16:48.029" v="2"/>
          <ac:spMkLst>
            <pc:docMk/>
            <pc:sldMk cId="3545184992" sldId="263"/>
            <ac:spMk id="3" creationId="{01E3755E-CDDE-9AAA-472E-EC4999FEAE25}"/>
          </ac:spMkLst>
        </pc:spChg>
      </pc:sldChg>
      <pc:sldChg chg="modSp">
        <pc:chgData name="Blom, Reindert" userId="S::r.blom@driestar-educatief.nl::f8bf8f0f-e93b-4984-9203-74b6bcc3f338" providerId="AD" clId="Web-{69D1DB6D-4450-260B-6E23-E495C913D862}" dt="2026-06-15T13:19:15.853" v="52"/>
        <pc:sldMkLst>
          <pc:docMk/>
          <pc:sldMk cId="1361412350" sldId="264"/>
        </pc:sldMkLst>
        <pc:spChg chg="mod">
          <ac:chgData name="Blom, Reindert" userId="S::r.blom@driestar-educatief.nl::f8bf8f0f-e93b-4984-9203-74b6bcc3f338" providerId="AD" clId="Web-{69D1DB6D-4450-260B-6E23-E495C913D862}" dt="2026-06-15T13:19:15.838" v="51"/>
          <ac:spMkLst>
            <pc:docMk/>
            <pc:sldMk cId="1361412350" sldId="264"/>
            <ac:spMk id="2" creationId="{334C6C0B-1D6D-8A5E-E1A3-F22F2DF074A2}"/>
          </ac:spMkLst>
        </pc:spChg>
        <pc:spChg chg="mod">
          <ac:chgData name="Blom, Reindert" userId="S::r.blom@driestar-educatief.nl::f8bf8f0f-e93b-4984-9203-74b6bcc3f338" providerId="AD" clId="Web-{69D1DB6D-4450-260B-6E23-E495C913D862}" dt="2026-06-15T13:19:15.853" v="52"/>
          <ac:spMkLst>
            <pc:docMk/>
            <pc:sldMk cId="1361412350" sldId="264"/>
            <ac:spMk id="3" creationId="{E559A4C1-31D4-B7BA-A3B8-227C904E2BCD}"/>
          </ac:spMkLst>
        </pc:spChg>
      </pc:sldChg>
      <pc:sldChg chg="modSp">
        <pc:chgData name="Blom, Reindert" userId="S::r.blom@driestar-educatief.nl::f8bf8f0f-e93b-4984-9203-74b6bcc3f338" providerId="AD" clId="Web-{69D1DB6D-4450-260B-6E23-E495C913D862}" dt="2026-06-15T13:18:42.463" v="40"/>
        <pc:sldMkLst>
          <pc:docMk/>
          <pc:sldMk cId="1611296255" sldId="265"/>
        </pc:sldMkLst>
        <pc:spChg chg="mod">
          <ac:chgData name="Blom, Reindert" userId="S::r.blom@driestar-educatief.nl::f8bf8f0f-e93b-4984-9203-74b6bcc3f338" providerId="AD" clId="Web-{69D1DB6D-4450-260B-6E23-E495C913D862}" dt="2026-06-15T13:18:42.432" v="39"/>
          <ac:spMkLst>
            <pc:docMk/>
            <pc:sldMk cId="1611296255" sldId="265"/>
            <ac:spMk id="2" creationId="{797114C9-9F2E-97D3-2FD9-53C77E487C8B}"/>
          </ac:spMkLst>
        </pc:spChg>
        <pc:spChg chg="mod">
          <ac:chgData name="Blom, Reindert" userId="S::r.blom@driestar-educatief.nl::f8bf8f0f-e93b-4984-9203-74b6bcc3f338" providerId="AD" clId="Web-{69D1DB6D-4450-260B-6E23-E495C913D862}" dt="2026-06-15T13:18:42.463" v="40"/>
          <ac:spMkLst>
            <pc:docMk/>
            <pc:sldMk cId="1611296255" sldId="265"/>
            <ac:spMk id="3" creationId="{41984987-4823-065B-612A-40B44106DB43}"/>
          </ac:spMkLst>
        </pc:spChg>
      </pc:sldChg>
      <pc:sldChg chg="modSp">
        <pc:chgData name="Blom, Reindert" userId="S::r.blom@driestar-educatief.nl::f8bf8f0f-e93b-4984-9203-74b6bcc3f338" providerId="AD" clId="Web-{69D1DB6D-4450-260B-6E23-E495C913D862}" dt="2026-06-15T13:18:52.354" v="42"/>
        <pc:sldMkLst>
          <pc:docMk/>
          <pc:sldMk cId="291334422" sldId="266"/>
        </pc:sldMkLst>
        <pc:spChg chg="mod">
          <ac:chgData name="Blom, Reindert" userId="S::r.blom@driestar-educatief.nl::f8bf8f0f-e93b-4984-9203-74b6bcc3f338" providerId="AD" clId="Web-{69D1DB6D-4450-260B-6E23-E495C913D862}" dt="2026-06-15T13:18:52.354" v="42"/>
          <ac:spMkLst>
            <pc:docMk/>
            <pc:sldMk cId="291334422" sldId="266"/>
            <ac:spMk id="2" creationId="{A9CB8EE1-B98E-DB5E-9B61-AEE4B34AFDA9}"/>
          </ac:spMkLst>
        </pc:spChg>
      </pc:sldChg>
      <pc:sldChg chg="modSp">
        <pc:chgData name="Blom, Reindert" userId="S::r.blom@driestar-educatief.nl::f8bf8f0f-e93b-4984-9203-74b6bcc3f338" providerId="AD" clId="Web-{69D1DB6D-4450-260B-6E23-E495C913D862}" dt="2026-06-15T13:19:09.838" v="48"/>
        <pc:sldMkLst>
          <pc:docMk/>
          <pc:sldMk cId="3367812092" sldId="268"/>
        </pc:sldMkLst>
        <pc:spChg chg="mod">
          <ac:chgData name="Blom, Reindert" userId="S::r.blom@driestar-educatief.nl::f8bf8f0f-e93b-4984-9203-74b6bcc3f338" providerId="AD" clId="Web-{69D1DB6D-4450-260B-6E23-E495C913D862}" dt="2026-06-15T13:19:09.822" v="47"/>
          <ac:spMkLst>
            <pc:docMk/>
            <pc:sldMk cId="3367812092" sldId="268"/>
            <ac:spMk id="2" creationId="{DA24AB1E-AC24-BCF2-98BB-6B6D3D63D88F}"/>
          </ac:spMkLst>
        </pc:spChg>
        <pc:spChg chg="mod">
          <ac:chgData name="Blom, Reindert" userId="S::r.blom@driestar-educatief.nl::f8bf8f0f-e93b-4984-9203-74b6bcc3f338" providerId="AD" clId="Web-{69D1DB6D-4450-260B-6E23-E495C913D862}" dt="2026-06-15T13:19:09.838" v="48"/>
          <ac:spMkLst>
            <pc:docMk/>
            <pc:sldMk cId="3367812092" sldId="268"/>
            <ac:spMk id="3" creationId="{1F150D5D-9AB0-681C-A96D-6645556AC2F3}"/>
          </ac:spMkLst>
        </pc:spChg>
      </pc:sldChg>
      <pc:sldChg chg="modSp">
        <pc:chgData name="Blom, Reindert" userId="S::r.blom@driestar-educatief.nl::f8bf8f0f-e93b-4984-9203-74b6bcc3f338" providerId="AD" clId="Web-{69D1DB6D-4450-260B-6E23-E495C913D862}" dt="2026-06-15T13:19:25.290" v="56"/>
        <pc:sldMkLst>
          <pc:docMk/>
          <pc:sldMk cId="60422404" sldId="269"/>
        </pc:sldMkLst>
        <pc:spChg chg="mod">
          <ac:chgData name="Blom, Reindert" userId="S::r.blom@driestar-educatief.nl::f8bf8f0f-e93b-4984-9203-74b6bcc3f338" providerId="AD" clId="Web-{69D1DB6D-4450-260B-6E23-E495C913D862}" dt="2026-06-15T13:19:25.275" v="55"/>
          <ac:spMkLst>
            <pc:docMk/>
            <pc:sldMk cId="60422404" sldId="269"/>
            <ac:spMk id="2" creationId="{F8B65C5F-DDC5-8FE9-D9BF-14F70A2D607A}"/>
          </ac:spMkLst>
        </pc:spChg>
        <pc:spChg chg="mod">
          <ac:chgData name="Blom, Reindert" userId="S::r.blom@driestar-educatief.nl::f8bf8f0f-e93b-4984-9203-74b6bcc3f338" providerId="AD" clId="Web-{69D1DB6D-4450-260B-6E23-E495C913D862}" dt="2026-06-15T13:19:25.290" v="56"/>
          <ac:spMkLst>
            <pc:docMk/>
            <pc:sldMk cId="60422404" sldId="269"/>
            <ac:spMk id="3" creationId="{FE615E2F-5A73-EE50-FCCE-6678642B091A}"/>
          </ac:spMkLst>
        </pc:spChg>
      </pc:sldChg>
      <pc:sldChg chg="modSp">
        <pc:chgData name="Blom, Reindert" userId="S::r.blom@driestar-educatief.nl::f8bf8f0f-e93b-4984-9203-74b6bcc3f338" providerId="AD" clId="Web-{69D1DB6D-4450-260B-6E23-E495C913D862}" dt="2026-06-15T13:19:32.009" v="60"/>
        <pc:sldMkLst>
          <pc:docMk/>
          <pc:sldMk cId="1980643183" sldId="276"/>
        </pc:sldMkLst>
        <pc:spChg chg="mod">
          <ac:chgData name="Blom, Reindert" userId="S::r.blom@driestar-educatief.nl::f8bf8f0f-e93b-4984-9203-74b6bcc3f338" providerId="AD" clId="Web-{69D1DB6D-4450-260B-6E23-E495C913D862}" dt="2026-06-15T13:19:31.993" v="59"/>
          <ac:spMkLst>
            <pc:docMk/>
            <pc:sldMk cId="1980643183" sldId="276"/>
            <ac:spMk id="2" creationId="{BF185D70-D1C5-3646-C7E8-985B372C6B25}"/>
          </ac:spMkLst>
        </pc:spChg>
        <pc:spChg chg="mod">
          <ac:chgData name="Blom, Reindert" userId="S::r.blom@driestar-educatief.nl::f8bf8f0f-e93b-4984-9203-74b6bcc3f338" providerId="AD" clId="Web-{69D1DB6D-4450-260B-6E23-E495C913D862}" dt="2026-06-15T13:19:32.009" v="60"/>
          <ac:spMkLst>
            <pc:docMk/>
            <pc:sldMk cId="1980643183" sldId="276"/>
            <ac:spMk id="3" creationId="{DE953D5A-FD3F-30FF-9F92-B49196A4E153}"/>
          </ac:spMkLst>
        </pc:spChg>
      </pc:sldChg>
      <pc:sldChg chg="modSp">
        <pc:chgData name="Blom, Reindert" userId="S::r.blom@driestar-educatief.nl::f8bf8f0f-e93b-4984-9203-74b6bcc3f338" providerId="AD" clId="Web-{69D1DB6D-4450-260B-6E23-E495C913D862}" dt="2026-06-15T13:17:15.528" v="11"/>
        <pc:sldMkLst>
          <pc:docMk/>
          <pc:sldMk cId="1608986624" sldId="277"/>
        </pc:sldMkLst>
        <pc:spChg chg="mod">
          <ac:chgData name="Blom, Reindert" userId="S::r.blom@driestar-educatief.nl::f8bf8f0f-e93b-4984-9203-74b6bcc3f338" providerId="AD" clId="Web-{69D1DB6D-4450-260B-6E23-E495C913D862}" dt="2026-06-15T13:17:15.497" v="9"/>
          <ac:spMkLst>
            <pc:docMk/>
            <pc:sldMk cId="1608986624" sldId="277"/>
            <ac:spMk id="2" creationId="{73B5612A-381B-4870-910F-7F4CB441F147}"/>
          </ac:spMkLst>
        </pc:spChg>
        <pc:spChg chg="mod">
          <ac:chgData name="Blom, Reindert" userId="S::r.blom@driestar-educatief.nl::f8bf8f0f-e93b-4984-9203-74b6bcc3f338" providerId="AD" clId="Web-{69D1DB6D-4450-260B-6E23-E495C913D862}" dt="2026-06-15T13:17:15.513" v="10"/>
          <ac:spMkLst>
            <pc:docMk/>
            <pc:sldMk cId="1608986624" sldId="277"/>
            <ac:spMk id="3" creationId="{17E075F1-467A-2ACE-5E53-A0A3628718CC}"/>
          </ac:spMkLst>
        </pc:spChg>
        <pc:spChg chg="mod">
          <ac:chgData name="Blom, Reindert" userId="S::r.blom@driestar-educatief.nl::f8bf8f0f-e93b-4984-9203-74b6bcc3f338" providerId="AD" clId="Web-{69D1DB6D-4450-260B-6E23-E495C913D862}" dt="2026-06-15T13:17:15.528" v="11"/>
          <ac:spMkLst>
            <pc:docMk/>
            <pc:sldMk cId="1608986624" sldId="277"/>
            <ac:spMk id="4" creationId="{AF6C5EF4-0FA4-5A59-EBB1-FDB3AC334E3B}"/>
          </ac:spMkLst>
        </pc:spChg>
      </pc:sldChg>
      <pc:sldChg chg="modSp">
        <pc:chgData name="Blom, Reindert" userId="S::r.blom@driestar-educatief.nl::f8bf8f0f-e93b-4984-9203-74b6bcc3f338" providerId="AD" clId="Web-{69D1DB6D-4450-260B-6E23-E495C913D862}" dt="2026-06-15T13:17:25.841" v="13"/>
        <pc:sldMkLst>
          <pc:docMk/>
          <pc:sldMk cId="430410802" sldId="278"/>
        </pc:sldMkLst>
        <pc:spChg chg="mod">
          <ac:chgData name="Blom, Reindert" userId="S::r.blom@driestar-educatief.nl::f8bf8f0f-e93b-4984-9203-74b6bcc3f338" providerId="AD" clId="Web-{69D1DB6D-4450-260B-6E23-E495C913D862}" dt="2026-06-15T13:17:25.825" v="12"/>
          <ac:spMkLst>
            <pc:docMk/>
            <pc:sldMk cId="430410802" sldId="278"/>
            <ac:spMk id="2" creationId="{82EF808F-3CB4-0DA8-7523-0D44E469EC59}"/>
          </ac:spMkLst>
        </pc:spChg>
        <pc:spChg chg="mod">
          <ac:chgData name="Blom, Reindert" userId="S::r.blom@driestar-educatief.nl::f8bf8f0f-e93b-4984-9203-74b6bcc3f338" providerId="AD" clId="Web-{69D1DB6D-4450-260B-6E23-E495C913D862}" dt="2026-06-15T13:17:25.841" v="13"/>
          <ac:spMkLst>
            <pc:docMk/>
            <pc:sldMk cId="430410802" sldId="278"/>
            <ac:spMk id="3" creationId="{A2B0D233-8D4F-4910-C5E5-EACF89CF9CC5}"/>
          </ac:spMkLst>
        </pc:spChg>
      </pc:sldChg>
      <pc:sldChg chg="modSp">
        <pc:chgData name="Blom, Reindert" userId="S::r.blom@driestar-educatief.nl::f8bf8f0f-e93b-4984-9203-74b6bcc3f338" providerId="AD" clId="Web-{69D1DB6D-4450-260B-6E23-E495C913D862}" dt="2026-06-15T13:16:56.263" v="4"/>
        <pc:sldMkLst>
          <pc:docMk/>
          <pc:sldMk cId="2637803337" sldId="280"/>
        </pc:sldMkLst>
        <pc:spChg chg="mod">
          <ac:chgData name="Blom, Reindert" userId="S::r.blom@driestar-educatief.nl::f8bf8f0f-e93b-4984-9203-74b6bcc3f338" providerId="AD" clId="Web-{69D1DB6D-4450-260B-6E23-E495C913D862}" dt="2026-06-15T13:16:56.248" v="3"/>
          <ac:spMkLst>
            <pc:docMk/>
            <pc:sldMk cId="2637803337" sldId="280"/>
            <ac:spMk id="2" creationId="{16F93E3C-CC23-D0E9-3D4F-FCAD7D1E11FE}"/>
          </ac:spMkLst>
        </pc:spChg>
        <pc:spChg chg="mod">
          <ac:chgData name="Blom, Reindert" userId="S::r.blom@driestar-educatief.nl::f8bf8f0f-e93b-4984-9203-74b6bcc3f338" providerId="AD" clId="Web-{69D1DB6D-4450-260B-6E23-E495C913D862}" dt="2026-06-15T13:16:56.263" v="4"/>
          <ac:spMkLst>
            <pc:docMk/>
            <pc:sldMk cId="2637803337" sldId="280"/>
            <ac:spMk id="3" creationId="{6237DAD7-5443-43EC-2938-D47FC8FA22BA}"/>
          </ac:spMkLst>
        </pc:spChg>
      </pc:sldChg>
      <pc:sldChg chg="modSp">
        <pc:chgData name="Blom, Reindert" userId="S::r.blom@driestar-educatief.nl::f8bf8f0f-e93b-4984-9203-74b6bcc3f338" providerId="AD" clId="Web-{69D1DB6D-4450-260B-6E23-E495C913D862}" dt="2026-06-15T13:17:32.543" v="15"/>
        <pc:sldMkLst>
          <pc:docMk/>
          <pc:sldMk cId="3825098856" sldId="281"/>
        </pc:sldMkLst>
        <pc:spChg chg="mod">
          <ac:chgData name="Blom, Reindert" userId="S::r.blom@driestar-educatief.nl::f8bf8f0f-e93b-4984-9203-74b6bcc3f338" providerId="AD" clId="Web-{69D1DB6D-4450-260B-6E23-E495C913D862}" dt="2026-06-15T13:17:32.528" v="14"/>
          <ac:spMkLst>
            <pc:docMk/>
            <pc:sldMk cId="3825098856" sldId="281"/>
            <ac:spMk id="2" creationId="{0678B168-6CF7-58D4-7002-FC6F3C19C0A2}"/>
          </ac:spMkLst>
        </pc:spChg>
        <pc:spChg chg="mod">
          <ac:chgData name="Blom, Reindert" userId="S::r.blom@driestar-educatief.nl::f8bf8f0f-e93b-4984-9203-74b6bcc3f338" providerId="AD" clId="Web-{69D1DB6D-4450-260B-6E23-E495C913D862}" dt="2026-06-15T13:17:32.543" v="15"/>
          <ac:spMkLst>
            <pc:docMk/>
            <pc:sldMk cId="3825098856" sldId="281"/>
            <ac:spMk id="3" creationId="{4EF50743-B707-9F55-6D75-F6B8F3ED4436}"/>
          </ac:spMkLst>
        </pc:spChg>
      </pc:sldChg>
      <pc:sldChg chg="modSp">
        <pc:chgData name="Blom, Reindert" userId="S::r.blom@driestar-educatief.nl::f8bf8f0f-e93b-4984-9203-74b6bcc3f338" providerId="AD" clId="Web-{69D1DB6D-4450-260B-6E23-E495C913D862}" dt="2026-06-15T13:17:37.981" v="17"/>
        <pc:sldMkLst>
          <pc:docMk/>
          <pc:sldMk cId="1634773135" sldId="283"/>
        </pc:sldMkLst>
        <pc:spChg chg="mod">
          <ac:chgData name="Blom, Reindert" userId="S::r.blom@driestar-educatief.nl::f8bf8f0f-e93b-4984-9203-74b6bcc3f338" providerId="AD" clId="Web-{69D1DB6D-4450-260B-6E23-E495C913D862}" dt="2026-06-15T13:17:37.965" v="16"/>
          <ac:spMkLst>
            <pc:docMk/>
            <pc:sldMk cId="1634773135" sldId="283"/>
            <ac:spMk id="2" creationId="{30F281E7-6789-3F16-CC16-F6971C47B1ED}"/>
          </ac:spMkLst>
        </pc:spChg>
        <pc:spChg chg="mod">
          <ac:chgData name="Blom, Reindert" userId="S::r.blom@driestar-educatief.nl::f8bf8f0f-e93b-4984-9203-74b6bcc3f338" providerId="AD" clId="Web-{69D1DB6D-4450-260B-6E23-E495C913D862}" dt="2026-06-15T13:17:37.981" v="17"/>
          <ac:spMkLst>
            <pc:docMk/>
            <pc:sldMk cId="1634773135" sldId="283"/>
            <ac:spMk id="3" creationId="{3AF13BE1-8B30-9A6C-7CCF-1213457383BD}"/>
          </ac:spMkLst>
        </pc:spChg>
      </pc:sldChg>
      <pc:sldChg chg="modSp">
        <pc:chgData name="Blom, Reindert" userId="S::r.blom@driestar-educatief.nl::f8bf8f0f-e93b-4984-9203-74b6bcc3f338" providerId="AD" clId="Web-{69D1DB6D-4450-260B-6E23-E495C913D862}" dt="2026-06-15T13:19:02.104" v="44"/>
        <pc:sldMkLst>
          <pc:docMk/>
          <pc:sldMk cId="2100404949" sldId="285"/>
        </pc:sldMkLst>
        <pc:spChg chg="mod">
          <ac:chgData name="Blom, Reindert" userId="S::r.blom@driestar-educatief.nl::f8bf8f0f-e93b-4984-9203-74b6bcc3f338" providerId="AD" clId="Web-{69D1DB6D-4450-260B-6E23-E495C913D862}" dt="2026-06-15T13:19:02.088" v="43"/>
          <ac:spMkLst>
            <pc:docMk/>
            <pc:sldMk cId="2100404949" sldId="285"/>
            <ac:spMk id="2" creationId="{64DBDB5B-E894-B84E-5325-1D99B0132F27}"/>
          </ac:spMkLst>
        </pc:spChg>
        <pc:spChg chg="mod">
          <ac:chgData name="Blom, Reindert" userId="S::r.blom@driestar-educatief.nl::f8bf8f0f-e93b-4984-9203-74b6bcc3f338" providerId="AD" clId="Web-{69D1DB6D-4450-260B-6E23-E495C913D862}" dt="2026-06-15T13:19:02.104" v="44"/>
          <ac:spMkLst>
            <pc:docMk/>
            <pc:sldMk cId="2100404949" sldId="285"/>
            <ac:spMk id="3" creationId="{AA39A38C-B28E-A624-5CAA-A327790E1268}"/>
          </ac:spMkLst>
        </pc:spChg>
      </pc:sldChg>
      <pc:sldChg chg="modSp">
        <pc:chgData name="Blom, Reindert" userId="S::r.blom@driestar-educatief.nl::f8bf8f0f-e93b-4984-9203-74b6bcc3f338" providerId="AD" clId="Web-{69D1DB6D-4450-260B-6E23-E495C913D862}" dt="2026-06-15T13:17:02.732" v="5"/>
        <pc:sldMkLst>
          <pc:docMk/>
          <pc:sldMk cId="3806016120" sldId="287"/>
        </pc:sldMkLst>
        <pc:spChg chg="mod">
          <ac:chgData name="Blom, Reindert" userId="S::r.blom@driestar-educatief.nl::f8bf8f0f-e93b-4984-9203-74b6bcc3f338" providerId="AD" clId="Web-{69D1DB6D-4450-260B-6E23-E495C913D862}" dt="2026-06-15T13:17:02.732" v="5"/>
          <ac:spMkLst>
            <pc:docMk/>
            <pc:sldMk cId="3806016120" sldId="287"/>
            <ac:spMk id="2" creationId="{912CE99C-FE49-E862-4BF9-D0915698E7CE}"/>
          </ac:spMkLst>
        </pc:spChg>
      </pc:sldChg>
      <pc:sldChg chg="modSp">
        <pc:chgData name="Blom, Reindert" userId="S::r.blom@driestar-educatief.nl::f8bf8f0f-e93b-4984-9203-74b6bcc3f338" providerId="AD" clId="Web-{69D1DB6D-4450-260B-6E23-E495C913D862}" dt="2026-06-15T13:18:15.995" v="28"/>
        <pc:sldMkLst>
          <pc:docMk/>
          <pc:sldMk cId="4291457749" sldId="289"/>
        </pc:sldMkLst>
        <pc:spChg chg="mod">
          <ac:chgData name="Blom, Reindert" userId="S::r.blom@driestar-educatief.nl::f8bf8f0f-e93b-4984-9203-74b6bcc3f338" providerId="AD" clId="Web-{69D1DB6D-4450-260B-6E23-E495C913D862}" dt="2026-06-15T13:18:15.964" v="27"/>
          <ac:spMkLst>
            <pc:docMk/>
            <pc:sldMk cId="4291457749" sldId="289"/>
            <ac:spMk id="2" creationId="{40EBA4AE-40B1-97B5-5C6A-67E2571A2998}"/>
          </ac:spMkLst>
        </pc:spChg>
        <pc:spChg chg="mod">
          <ac:chgData name="Blom, Reindert" userId="S::r.blom@driestar-educatief.nl::f8bf8f0f-e93b-4984-9203-74b6bcc3f338" providerId="AD" clId="Web-{69D1DB6D-4450-260B-6E23-E495C913D862}" dt="2026-06-15T13:18:15.995" v="28"/>
          <ac:spMkLst>
            <pc:docMk/>
            <pc:sldMk cId="4291457749" sldId="289"/>
            <ac:spMk id="3" creationId="{78774AEE-F118-65AE-5DF8-63836CC4F23B}"/>
          </ac:spMkLst>
        </pc:spChg>
      </pc:sldChg>
      <pc:sldChg chg="modSp">
        <pc:chgData name="Blom, Reindert" userId="S::r.blom@driestar-educatief.nl::f8bf8f0f-e93b-4984-9203-74b6bcc3f338" providerId="AD" clId="Web-{69D1DB6D-4450-260B-6E23-E495C913D862}" dt="2026-06-15T13:18:04.949" v="22" actId="20577"/>
        <pc:sldMkLst>
          <pc:docMk/>
          <pc:sldMk cId="1040600735" sldId="290"/>
        </pc:sldMkLst>
        <pc:spChg chg="mod">
          <ac:chgData name="Blom, Reindert" userId="S::r.blom@driestar-educatief.nl::f8bf8f0f-e93b-4984-9203-74b6bcc3f338" providerId="AD" clId="Web-{69D1DB6D-4450-260B-6E23-E495C913D862}" dt="2026-06-15T13:17:50.699" v="20"/>
          <ac:spMkLst>
            <pc:docMk/>
            <pc:sldMk cId="1040600735" sldId="290"/>
            <ac:spMk id="2" creationId="{25CEADEE-D585-9215-CE62-079AC4427C10}"/>
          </ac:spMkLst>
        </pc:spChg>
        <pc:spChg chg="mod">
          <ac:chgData name="Blom, Reindert" userId="S::r.blom@driestar-educatief.nl::f8bf8f0f-e93b-4984-9203-74b6bcc3f338" providerId="AD" clId="Web-{69D1DB6D-4450-260B-6E23-E495C913D862}" dt="2026-06-15T13:18:04.949" v="22" actId="20577"/>
          <ac:spMkLst>
            <pc:docMk/>
            <pc:sldMk cId="1040600735" sldId="290"/>
            <ac:spMk id="4" creationId="{B9D3A8DF-C3A7-E23C-E5EA-2FBED7B42074}"/>
          </ac:spMkLst>
        </pc:spChg>
      </pc:sldChg>
      <pc:sldChg chg="modSp">
        <pc:chgData name="Blom, Reindert" userId="S::r.blom@driestar-educatief.nl::f8bf8f0f-e93b-4984-9203-74b6bcc3f338" providerId="AD" clId="Web-{69D1DB6D-4450-260B-6E23-E495C913D862}" dt="2026-06-15T13:18:35.385" v="36"/>
        <pc:sldMkLst>
          <pc:docMk/>
          <pc:sldMk cId="290386083" sldId="291"/>
        </pc:sldMkLst>
        <pc:spChg chg="mod">
          <ac:chgData name="Blom, Reindert" userId="S::r.blom@driestar-educatief.nl::f8bf8f0f-e93b-4984-9203-74b6bcc3f338" providerId="AD" clId="Web-{69D1DB6D-4450-260B-6E23-E495C913D862}" dt="2026-06-15T13:18:35.370" v="35"/>
          <ac:spMkLst>
            <pc:docMk/>
            <pc:sldMk cId="290386083" sldId="291"/>
            <ac:spMk id="2" creationId="{A7AC9EC6-67C1-07F9-8B3B-3E6D4EF378F6}"/>
          </ac:spMkLst>
        </pc:spChg>
        <pc:spChg chg="mod">
          <ac:chgData name="Blom, Reindert" userId="S::r.blom@driestar-educatief.nl::f8bf8f0f-e93b-4984-9203-74b6bcc3f338" providerId="AD" clId="Web-{69D1DB6D-4450-260B-6E23-E495C913D862}" dt="2026-06-15T13:18:35.385" v="36"/>
          <ac:spMkLst>
            <pc:docMk/>
            <pc:sldMk cId="290386083" sldId="291"/>
            <ac:spMk id="3" creationId="{10A30C81-3144-A36B-413D-98C967129FCF}"/>
          </ac:spMkLst>
        </pc:spChg>
      </pc:sldChg>
      <pc:sldChg chg="modSp">
        <pc:chgData name="Blom, Reindert" userId="S::r.blom@driestar-educatief.nl::f8bf8f0f-e93b-4984-9203-74b6bcc3f338" providerId="AD" clId="Web-{69D1DB6D-4450-260B-6E23-E495C913D862}" dt="2026-06-15T13:18:24.636" v="32"/>
        <pc:sldMkLst>
          <pc:docMk/>
          <pc:sldMk cId="1173520124" sldId="292"/>
        </pc:sldMkLst>
        <pc:spChg chg="mod">
          <ac:chgData name="Blom, Reindert" userId="S::r.blom@driestar-educatief.nl::f8bf8f0f-e93b-4984-9203-74b6bcc3f338" providerId="AD" clId="Web-{69D1DB6D-4450-260B-6E23-E495C913D862}" dt="2026-06-15T13:18:24.620" v="31"/>
          <ac:spMkLst>
            <pc:docMk/>
            <pc:sldMk cId="1173520124" sldId="292"/>
            <ac:spMk id="2" creationId="{C12C0C5E-0408-0CF8-E997-79C34977029E}"/>
          </ac:spMkLst>
        </pc:spChg>
        <pc:spChg chg="mod">
          <ac:chgData name="Blom, Reindert" userId="S::r.blom@driestar-educatief.nl::f8bf8f0f-e93b-4984-9203-74b6bcc3f338" providerId="AD" clId="Web-{69D1DB6D-4450-260B-6E23-E495C913D862}" dt="2026-06-15T13:18:24.636" v="32"/>
          <ac:spMkLst>
            <pc:docMk/>
            <pc:sldMk cId="1173520124" sldId="292"/>
            <ac:spMk id="3" creationId="{DF2DB467-B0A0-D701-E394-D357D4FBDCD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433119-A04A-423E-B149-7FDCFCBCDE7A}" type="datetimeFigureOut">
              <a:rPr lang="nl-NL" smtClean="0"/>
              <a:t>15-6-2026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7E47CE-F616-4D0B-A91A-A9D32D516233}" type="slidenum">
              <a:rPr lang="nl-NL" smtClean="0"/>
              <a:t>‹#›</a:t>
            </a:fld>
            <a:endParaRPr lang="nl-NL"/>
          </a:p>
        </p:txBody>
      </p:sp>
    </p:spTree>
    <p:extLst>
      <p:ext uri="{BB962C8B-B14F-4D97-AF65-F5344CB8AC3E}">
        <p14:creationId xmlns:p14="http://schemas.microsoft.com/office/powerpoint/2010/main" val="2640411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1</a:t>
            </a:fld>
            <a:endParaRPr lang="nl-NL"/>
          </a:p>
        </p:txBody>
      </p:sp>
    </p:spTree>
    <p:extLst>
      <p:ext uri="{BB962C8B-B14F-4D97-AF65-F5344CB8AC3E}">
        <p14:creationId xmlns:p14="http://schemas.microsoft.com/office/powerpoint/2010/main" val="2083582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Verwondering</a:t>
            </a:r>
            <a:r>
              <a:rPr lang="nl-NL"/>
              <a:t>: Startvraag: “Waarom zou een producent extra moeite doen voor duurzaamheid?” </a:t>
            </a:r>
          </a:p>
          <a:p>
            <a:r>
              <a:rPr lang="nl-NL" b="1"/>
              <a:t>Verbinding</a:t>
            </a:r>
            <a:r>
              <a:rPr lang="nl-NL"/>
              <a:t>: Koppel aan Bijbelse waarden: zorg voor schepping, eerlijkheid. </a:t>
            </a:r>
          </a:p>
          <a:p>
            <a:r>
              <a:rPr lang="nl-NL" b="1"/>
              <a:t>Verantwoordelijkheid</a:t>
            </a:r>
            <a:r>
              <a:rPr lang="nl-NL"/>
              <a:t>: Laat leerlingen nadenken: “Welke keuzes maak jij als consument?” </a:t>
            </a:r>
          </a:p>
          <a:p>
            <a:r>
              <a:rPr lang="nl-NL" b="1"/>
              <a:t>Verhaal</a:t>
            </a:r>
            <a:r>
              <a:rPr lang="nl-NL"/>
              <a:t>: Vertel het verhaal van een bedrijf dat overstapt op duurzame productie. </a:t>
            </a:r>
          </a:p>
          <a:p>
            <a:r>
              <a:rPr lang="nl-NL" b="1"/>
              <a:t>Verkenning</a:t>
            </a:r>
            <a:r>
              <a:rPr lang="nl-NL"/>
              <a:t>: Laat leerlingen keurmerken onderzoeken. </a:t>
            </a:r>
          </a:p>
          <a:p>
            <a:r>
              <a:rPr lang="nl-NL" b="1"/>
              <a:t>Verbeelding</a:t>
            </a:r>
            <a:r>
              <a:rPr lang="nl-NL"/>
              <a:t>: Laat ze een eigen duurzame keuze ervaren. </a:t>
            </a:r>
          </a:p>
          <a:p>
            <a:r>
              <a:rPr lang="nl-NL" b="1"/>
              <a:t>Vertrouwen</a:t>
            </a:r>
            <a:r>
              <a:rPr lang="nl-NL"/>
              <a:t>: Sluit af met hoopvolle boodschap: kleine keuzes maken verschil.</a:t>
            </a:r>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2</a:t>
            </a:fld>
            <a:endParaRPr lang="nl-NL"/>
          </a:p>
        </p:txBody>
      </p:sp>
    </p:spTree>
    <p:extLst>
      <p:ext uri="{BB962C8B-B14F-4D97-AF65-F5344CB8AC3E}">
        <p14:creationId xmlns:p14="http://schemas.microsoft.com/office/powerpoint/2010/main" val="3816630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3</a:t>
            </a:fld>
            <a:endParaRPr lang="nl-NL"/>
          </a:p>
        </p:txBody>
      </p:sp>
    </p:spTree>
    <p:extLst>
      <p:ext uri="{BB962C8B-B14F-4D97-AF65-F5344CB8AC3E}">
        <p14:creationId xmlns:p14="http://schemas.microsoft.com/office/powerpoint/2010/main" val="4256655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Keurmerken:</a:t>
            </a:r>
          </a:p>
          <a:p>
            <a:r>
              <a:rPr lang="nl-NL" err="1"/>
              <a:t>Fairtrade</a:t>
            </a:r>
            <a:r>
              <a:rPr lang="nl-NL"/>
              <a:t> (fair globe)</a:t>
            </a:r>
          </a:p>
          <a:p>
            <a:r>
              <a:rPr lang="nl-NL"/>
              <a:t>Biologisch</a:t>
            </a:r>
          </a:p>
          <a:p>
            <a:r>
              <a:rPr lang="nl-NL"/>
              <a:t>Rainforest</a:t>
            </a:r>
          </a:p>
          <a:p>
            <a:r>
              <a:rPr lang="nl-NL"/>
              <a:t>https://scientias.nl/s-werelds-favoriete-fruit-dreigt-voorgoed-te-verdwijnen-maar-onderzoekers-denken-een-oplossing-te-hebben-gevonden/</a:t>
            </a:r>
          </a:p>
          <a:p>
            <a:endParaRPr lang="nl-NL"/>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4</a:t>
            </a:fld>
            <a:endParaRPr lang="nl-NL"/>
          </a:p>
        </p:txBody>
      </p:sp>
    </p:spTree>
    <p:extLst>
      <p:ext uri="{BB962C8B-B14F-4D97-AF65-F5344CB8AC3E}">
        <p14:creationId xmlns:p14="http://schemas.microsoft.com/office/powerpoint/2010/main" val="2986650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https://scientias.nl/s-werelds-favoriete-fruit-dreigt-voorgoed-te-verdwijnen-maar-onderzoekers-denken-een-oplossing-te-hebben-gevonden/</a:t>
            </a:r>
          </a:p>
          <a:p>
            <a:endParaRPr lang="nl-NL"/>
          </a:p>
          <a:p>
            <a:r>
              <a:rPr lang="nl-NL"/>
              <a:t>Bananen teelt wordt bedreigd door schimmel. Wetenschap hopen door bestudering van de schimmel op moleculair niveau de oplossing te vinden. </a:t>
            </a:r>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5</a:t>
            </a:fld>
            <a:endParaRPr lang="nl-NL"/>
          </a:p>
        </p:txBody>
      </p:sp>
    </p:spTree>
    <p:extLst>
      <p:ext uri="{BB962C8B-B14F-4D97-AF65-F5344CB8AC3E}">
        <p14:creationId xmlns:p14="http://schemas.microsoft.com/office/powerpoint/2010/main" val="398642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https://www.keurmerkenwijzer.nl/topkeurmerken</a:t>
            </a:r>
          </a:p>
          <a:p>
            <a:r>
              <a:rPr lang="nl-NL"/>
              <a:t>https://www.keurmerkenwijzer.nl/</a:t>
            </a:r>
          </a:p>
          <a:p>
            <a:endParaRPr lang="nl-NL"/>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6</a:t>
            </a:fld>
            <a:endParaRPr lang="nl-NL"/>
          </a:p>
        </p:txBody>
      </p:sp>
    </p:spTree>
    <p:extLst>
      <p:ext uri="{BB962C8B-B14F-4D97-AF65-F5344CB8AC3E}">
        <p14:creationId xmlns:p14="http://schemas.microsoft.com/office/powerpoint/2010/main" val="3362462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27D4B-4932-7F94-DDE2-58F2C0AB637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9B7336E-AA64-C0DE-DD6B-170B05B610D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E0E9CA3-806F-4542-DEE8-28DBD693B2B1}"/>
              </a:ext>
            </a:extLst>
          </p:cNvPr>
          <p:cNvSpPr>
            <a:spLocks noGrp="1"/>
          </p:cNvSpPr>
          <p:nvPr>
            <p:ph type="body" idx="1"/>
          </p:nvPr>
        </p:nvSpPr>
        <p:spPr/>
        <p:txBody>
          <a:bodyPr/>
          <a:lstStyle/>
          <a:p>
            <a:r>
              <a:rPr lang="nl-NL"/>
              <a:t>https://www.smartcirculair.com/wp-content/uploads/2022/03/Circulair-bouwen-R-Ladder.png</a:t>
            </a:r>
          </a:p>
          <a:p>
            <a:endParaRPr lang="nl-NL"/>
          </a:p>
          <a:p>
            <a:r>
              <a:rPr lang="nl-NL"/>
              <a:t>Opdracht: Bedenk welke vormen je nu al tegen komt in je eigen huishouden en welke zou ook haalbaar kunnen zijn?</a:t>
            </a:r>
          </a:p>
        </p:txBody>
      </p:sp>
      <p:sp>
        <p:nvSpPr>
          <p:cNvPr id="4" name="Tijdelijke aanduiding voor dianummer 3">
            <a:extLst>
              <a:ext uri="{FF2B5EF4-FFF2-40B4-BE49-F238E27FC236}">
                <a16:creationId xmlns:a16="http://schemas.microsoft.com/office/drawing/2014/main" id="{3E2BE22D-BFA5-0573-1BD7-6F50C9BEB125}"/>
              </a:ext>
            </a:extLst>
          </p:cNvPr>
          <p:cNvSpPr>
            <a:spLocks noGrp="1"/>
          </p:cNvSpPr>
          <p:nvPr>
            <p:ph type="sldNum" sz="quarter" idx="5"/>
          </p:nvPr>
        </p:nvSpPr>
        <p:spPr/>
        <p:txBody>
          <a:bodyPr/>
          <a:lstStyle/>
          <a:p>
            <a:fld id="{FB7E47CE-F616-4D0B-A91A-A9D32D516233}" type="slidenum">
              <a:rPr lang="nl-NL" smtClean="0"/>
              <a:t>7</a:t>
            </a:fld>
            <a:endParaRPr lang="nl-NL"/>
          </a:p>
        </p:txBody>
      </p:sp>
    </p:spTree>
    <p:extLst>
      <p:ext uri="{BB962C8B-B14F-4D97-AF65-F5344CB8AC3E}">
        <p14:creationId xmlns:p14="http://schemas.microsoft.com/office/powerpoint/2010/main" val="4084942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0" i="0" kern="1200">
                <a:solidFill>
                  <a:schemeClr val="tx1"/>
                </a:solidFill>
                <a:effectLst/>
                <a:latin typeface="+mn-lt"/>
                <a:ea typeface="+mn-ea"/>
                <a:cs typeface="+mn-cs"/>
              </a:rPr>
              <a:t>Laat leerlingen (in groepjes) nadenken over de keuzes van </a:t>
            </a:r>
            <a:r>
              <a:rPr lang="nl-NL" sz="1200" b="1" i="0" kern="1200">
                <a:solidFill>
                  <a:schemeClr val="tx1"/>
                </a:solidFill>
                <a:effectLst/>
                <a:latin typeface="+mn-lt"/>
                <a:ea typeface="+mn-ea"/>
                <a:cs typeface="+mn-cs"/>
              </a:rPr>
              <a:t>consument</a:t>
            </a:r>
            <a:r>
              <a:rPr lang="nl-NL" sz="1200" b="0" i="0" kern="1200">
                <a:solidFill>
                  <a:schemeClr val="tx1"/>
                </a:solidFill>
                <a:effectLst/>
                <a:latin typeface="+mn-lt"/>
                <a:ea typeface="+mn-ea"/>
                <a:cs typeface="+mn-cs"/>
              </a:rPr>
              <a:t>, </a:t>
            </a:r>
            <a:r>
              <a:rPr lang="nl-NL" sz="1200" b="1" i="0" kern="1200">
                <a:solidFill>
                  <a:schemeClr val="tx1"/>
                </a:solidFill>
                <a:effectLst/>
                <a:latin typeface="+mn-lt"/>
                <a:ea typeface="+mn-ea"/>
                <a:cs typeface="+mn-cs"/>
              </a:rPr>
              <a:t>producent</a:t>
            </a:r>
            <a:r>
              <a:rPr lang="nl-NL" sz="1200" b="0" i="0" kern="1200">
                <a:solidFill>
                  <a:schemeClr val="tx1"/>
                </a:solidFill>
                <a:effectLst/>
                <a:latin typeface="+mn-lt"/>
                <a:ea typeface="+mn-ea"/>
                <a:cs typeface="+mn-cs"/>
              </a:rPr>
              <a:t> en </a:t>
            </a:r>
            <a:r>
              <a:rPr lang="nl-NL" sz="1200" b="1" i="0" kern="1200">
                <a:solidFill>
                  <a:schemeClr val="tx1"/>
                </a:solidFill>
                <a:effectLst/>
                <a:latin typeface="+mn-lt"/>
                <a:ea typeface="+mn-ea"/>
                <a:cs typeface="+mn-cs"/>
              </a:rPr>
              <a:t>overheid</a:t>
            </a:r>
            <a:r>
              <a:rPr lang="nl-NL" sz="1200" b="0" i="0" kern="1200">
                <a:solidFill>
                  <a:schemeClr val="tx1"/>
                </a:solidFill>
                <a:effectLst/>
                <a:latin typeface="+mn-lt"/>
                <a:ea typeface="+mn-ea"/>
                <a:cs typeface="+mn-cs"/>
              </a:rPr>
              <a:t>:</a:t>
            </a:r>
          </a:p>
          <a:p>
            <a:pPr fontAlgn="t"/>
            <a:r>
              <a:rPr lang="nl-NL" sz="1200" b="1" i="0" kern="1200">
                <a:solidFill>
                  <a:schemeClr val="tx1"/>
                </a:solidFill>
                <a:effectLst/>
                <a:latin typeface="+mn-lt"/>
                <a:ea typeface="+mn-ea"/>
                <a:cs typeface="+mn-cs"/>
              </a:rPr>
              <a:t>Consument</a:t>
            </a:r>
            <a:endParaRPr lang="nl-NL" sz="1200" b="0" i="0" kern="1200">
              <a:solidFill>
                <a:schemeClr val="tx1"/>
              </a:solidFill>
              <a:effectLst/>
              <a:latin typeface="+mn-lt"/>
              <a:ea typeface="+mn-ea"/>
              <a:cs typeface="+mn-cs"/>
            </a:endParaRPr>
          </a:p>
          <a:p>
            <a:pPr lvl="1" fontAlgn="t"/>
            <a:r>
              <a:rPr lang="nl-NL" sz="1200" b="0" i="0" kern="1200">
                <a:solidFill>
                  <a:schemeClr val="tx1"/>
                </a:solidFill>
                <a:effectLst/>
                <a:latin typeface="+mn-lt"/>
                <a:ea typeface="+mn-ea"/>
                <a:cs typeface="+mn-cs"/>
              </a:rPr>
              <a:t>Koop ik de goedkoopste banaan of een </a:t>
            </a:r>
            <a:r>
              <a:rPr lang="nl-NL" sz="1200" b="0" i="0" kern="1200" err="1">
                <a:solidFill>
                  <a:schemeClr val="tx1"/>
                </a:solidFill>
                <a:effectLst/>
                <a:latin typeface="+mn-lt"/>
                <a:ea typeface="+mn-ea"/>
                <a:cs typeface="+mn-cs"/>
              </a:rPr>
              <a:t>Fairtrade</a:t>
            </a:r>
            <a:r>
              <a:rPr lang="nl-NL" sz="1200" b="0" i="0" kern="1200">
                <a:solidFill>
                  <a:schemeClr val="tx1"/>
                </a:solidFill>
                <a:effectLst/>
                <a:latin typeface="+mn-lt"/>
                <a:ea typeface="+mn-ea"/>
                <a:cs typeface="+mn-cs"/>
              </a:rPr>
              <a:t>-banaan?</a:t>
            </a:r>
          </a:p>
          <a:p>
            <a:pPr lvl="1" fontAlgn="t"/>
            <a:r>
              <a:rPr lang="nl-NL" sz="1200" b="0" i="0" kern="1200">
                <a:solidFill>
                  <a:schemeClr val="tx1"/>
                </a:solidFill>
                <a:effectLst/>
                <a:latin typeface="+mn-lt"/>
                <a:ea typeface="+mn-ea"/>
                <a:cs typeface="+mn-cs"/>
              </a:rPr>
              <a:t>Hoe belangrijk vind ik duurzaamheid en eerlijke handel?</a:t>
            </a:r>
          </a:p>
          <a:p>
            <a:pPr fontAlgn="t"/>
            <a:r>
              <a:rPr lang="nl-NL" sz="1200" b="1" i="0" kern="1200">
                <a:solidFill>
                  <a:schemeClr val="tx1"/>
                </a:solidFill>
                <a:effectLst/>
                <a:latin typeface="+mn-lt"/>
                <a:ea typeface="+mn-ea"/>
                <a:cs typeface="+mn-cs"/>
              </a:rPr>
              <a:t>Producent</a:t>
            </a:r>
            <a:endParaRPr lang="nl-NL" sz="1200" b="0" i="0" kern="1200">
              <a:solidFill>
                <a:schemeClr val="tx1"/>
              </a:solidFill>
              <a:effectLst/>
              <a:latin typeface="+mn-lt"/>
              <a:ea typeface="+mn-ea"/>
              <a:cs typeface="+mn-cs"/>
            </a:endParaRPr>
          </a:p>
          <a:p>
            <a:pPr lvl="1" fontAlgn="t"/>
            <a:r>
              <a:rPr lang="nl-NL" sz="1200" b="0" i="0" kern="1200">
                <a:solidFill>
                  <a:schemeClr val="tx1"/>
                </a:solidFill>
                <a:effectLst/>
                <a:latin typeface="+mn-lt"/>
                <a:ea typeface="+mn-ea"/>
                <a:cs typeface="+mn-cs"/>
              </a:rPr>
              <a:t>Hoeveel kost het om bananen duurzaam te telen?</a:t>
            </a:r>
          </a:p>
          <a:p>
            <a:pPr lvl="1" fontAlgn="t"/>
            <a:r>
              <a:rPr lang="nl-NL" sz="1200" b="0" i="0" kern="1200">
                <a:solidFill>
                  <a:schemeClr val="tx1"/>
                </a:solidFill>
                <a:effectLst/>
                <a:latin typeface="+mn-lt"/>
                <a:ea typeface="+mn-ea"/>
                <a:cs typeface="+mn-cs"/>
              </a:rPr>
              <a:t>Kies ik voor goedkope productie (met pesticiden) of voor biologische teelt?</a:t>
            </a:r>
          </a:p>
          <a:p>
            <a:pPr fontAlgn="t"/>
            <a:r>
              <a:rPr lang="nl-NL" sz="1200" b="1" i="0" kern="1200">
                <a:solidFill>
                  <a:schemeClr val="tx1"/>
                </a:solidFill>
                <a:effectLst/>
                <a:latin typeface="+mn-lt"/>
                <a:ea typeface="+mn-ea"/>
                <a:cs typeface="+mn-cs"/>
              </a:rPr>
              <a:t>Overheid</a:t>
            </a:r>
            <a:endParaRPr lang="nl-NL" sz="1200" b="0" i="0" kern="1200">
              <a:solidFill>
                <a:schemeClr val="tx1"/>
              </a:solidFill>
              <a:effectLst/>
              <a:latin typeface="+mn-lt"/>
              <a:ea typeface="+mn-ea"/>
              <a:cs typeface="+mn-cs"/>
            </a:endParaRPr>
          </a:p>
          <a:p>
            <a:pPr lvl="1" fontAlgn="t"/>
            <a:r>
              <a:rPr lang="nl-NL" sz="1200" b="0" i="0" kern="1200">
                <a:solidFill>
                  <a:schemeClr val="tx1"/>
                </a:solidFill>
                <a:effectLst/>
                <a:latin typeface="+mn-lt"/>
                <a:ea typeface="+mn-ea"/>
                <a:cs typeface="+mn-cs"/>
              </a:rPr>
              <a:t>Moet de regering regels maken voor </a:t>
            </a:r>
            <a:r>
              <a:rPr lang="nl-NL" sz="1200" b="0" i="0" kern="1200" err="1">
                <a:solidFill>
                  <a:schemeClr val="tx1"/>
                </a:solidFill>
                <a:effectLst/>
                <a:latin typeface="+mn-lt"/>
                <a:ea typeface="+mn-ea"/>
                <a:cs typeface="+mn-cs"/>
              </a:rPr>
              <a:t>pesticidengebruik</a:t>
            </a:r>
            <a:r>
              <a:rPr lang="nl-NL" sz="1200" b="0" i="0" kern="1200">
                <a:solidFill>
                  <a:schemeClr val="tx1"/>
                </a:solidFill>
                <a:effectLst/>
                <a:latin typeface="+mn-lt"/>
                <a:ea typeface="+mn-ea"/>
                <a:cs typeface="+mn-cs"/>
              </a:rPr>
              <a:t>?</a:t>
            </a:r>
          </a:p>
          <a:p>
            <a:pPr lvl="1" fontAlgn="t"/>
            <a:r>
              <a:rPr lang="nl-NL" sz="1200" b="0" i="0" kern="1200">
                <a:solidFill>
                  <a:schemeClr val="tx1"/>
                </a:solidFill>
                <a:effectLst/>
                <a:latin typeface="+mn-lt"/>
                <a:ea typeface="+mn-ea"/>
                <a:cs typeface="+mn-cs"/>
              </a:rPr>
              <a:t>Stimuleer de </a:t>
            </a:r>
            <a:r>
              <a:rPr lang="nl-NL" sz="1200" b="0" i="0" kern="1200" err="1">
                <a:solidFill>
                  <a:schemeClr val="tx1"/>
                </a:solidFill>
                <a:effectLst/>
                <a:latin typeface="+mn-lt"/>
                <a:ea typeface="+mn-ea"/>
                <a:cs typeface="+mn-cs"/>
              </a:rPr>
              <a:t>regeging</a:t>
            </a:r>
            <a:r>
              <a:rPr lang="nl-NL" sz="1200" b="0" i="0" kern="1200">
                <a:solidFill>
                  <a:schemeClr val="tx1"/>
                </a:solidFill>
                <a:effectLst/>
                <a:latin typeface="+mn-lt"/>
                <a:ea typeface="+mn-ea"/>
                <a:cs typeface="+mn-cs"/>
              </a:rPr>
              <a:t> duurzame import door subsidies of keurmerken?</a:t>
            </a:r>
          </a:p>
          <a:p>
            <a:endParaRPr lang="nl-NL"/>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8</a:t>
            </a:fld>
            <a:endParaRPr lang="nl-NL"/>
          </a:p>
        </p:txBody>
      </p:sp>
    </p:spTree>
    <p:extLst>
      <p:ext uri="{BB962C8B-B14F-4D97-AF65-F5344CB8AC3E}">
        <p14:creationId xmlns:p14="http://schemas.microsoft.com/office/powerpoint/2010/main" val="2912285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Terugblik: Vorige les hebben we nagedacht over de rol van keurmerken. En gekeken naar je huishouden m.b.v. de duurzaamheidsladder.</a:t>
            </a:r>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9</a:t>
            </a:fld>
            <a:endParaRPr lang="nl-NL"/>
          </a:p>
        </p:txBody>
      </p:sp>
    </p:spTree>
    <p:extLst>
      <p:ext uri="{BB962C8B-B14F-4D97-AF65-F5344CB8AC3E}">
        <p14:creationId xmlns:p14="http://schemas.microsoft.com/office/powerpoint/2010/main" val="10936686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Als leerlingen nog niet bekend zijn met het begrip Maatschappelijk verantwoord ondernemen kun je dat hier introduceren.</a:t>
            </a:r>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10</a:t>
            </a:fld>
            <a:endParaRPr lang="nl-NL"/>
          </a:p>
        </p:txBody>
      </p:sp>
    </p:spTree>
    <p:extLst>
      <p:ext uri="{BB962C8B-B14F-4D97-AF65-F5344CB8AC3E}">
        <p14:creationId xmlns:p14="http://schemas.microsoft.com/office/powerpoint/2010/main" val="675342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Visualisatie van ondernemingen tussen lineair en circulair productieproces.</a:t>
            </a:r>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11</a:t>
            </a:fld>
            <a:endParaRPr lang="nl-NL"/>
          </a:p>
        </p:txBody>
      </p:sp>
    </p:spTree>
    <p:extLst>
      <p:ext uri="{BB962C8B-B14F-4D97-AF65-F5344CB8AC3E}">
        <p14:creationId xmlns:p14="http://schemas.microsoft.com/office/powerpoint/2010/main" val="13002655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https://www.sdgnederland.nl/</a:t>
            </a:r>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12</a:t>
            </a:fld>
            <a:endParaRPr lang="nl-NL"/>
          </a:p>
        </p:txBody>
      </p:sp>
    </p:spTree>
    <p:extLst>
      <p:ext uri="{BB962C8B-B14F-4D97-AF65-F5344CB8AC3E}">
        <p14:creationId xmlns:p14="http://schemas.microsoft.com/office/powerpoint/2010/main" val="1233426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6B2E9-2EDF-DED1-0DAD-8DA454D681E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F3983E7-1F1F-A809-E948-8DB4A08C282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E2127B3-1DF7-4769-3886-2A0946765F37}"/>
              </a:ext>
            </a:extLst>
          </p:cNvPr>
          <p:cNvSpPr>
            <a:spLocks noGrp="1"/>
          </p:cNvSpPr>
          <p:nvPr>
            <p:ph type="body" idx="1"/>
          </p:nvPr>
        </p:nvSpPr>
        <p:spPr/>
        <p:txBody>
          <a:bodyPr/>
          <a:lstStyle/>
          <a:p>
            <a:pPr fontAlgn="t"/>
            <a:r>
              <a:rPr lang="nl-NL" sz="1200" b="0" i="0" kern="1200">
                <a:solidFill>
                  <a:schemeClr val="tx1"/>
                </a:solidFill>
                <a:effectLst/>
                <a:latin typeface="+mn-lt"/>
                <a:ea typeface="+mn-ea"/>
                <a:cs typeface="+mn-cs"/>
              </a:rPr>
              <a:t>Laat leerlingen (in groepjes) nadenken over de keuzes van </a:t>
            </a:r>
            <a:r>
              <a:rPr lang="nl-NL" sz="1200" b="1" i="0" kern="1200">
                <a:solidFill>
                  <a:schemeClr val="tx1"/>
                </a:solidFill>
                <a:effectLst/>
                <a:latin typeface="+mn-lt"/>
                <a:ea typeface="+mn-ea"/>
                <a:cs typeface="+mn-cs"/>
              </a:rPr>
              <a:t>consument</a:t>
            </a:r>
            <a:r>
              <a:rPr lang="nl-NL" sz="1200" b="0" i="0" kern="1200">
                <a:solidFill>
                  <a:schemeClr val="tx1"/>
                </a:solidFill>
                <a:effectLst/>
                <a:latin typeface="+mn-lt"/>
                <a:ea typeface="+mn-ea"/>
                <a:cs typeface="+mn-cs"/>
              </a:rPr>
              <a:t>, </a:t>
            </a:r>
            <a:r>
              <a:rPr lang="nl-NL" sz="1200" b="1" i="0" kern="1200">
                <a:solidFill>
                  <a:schemeClr val="tx1"/>
                </a:solidFill>
                <a:effectLst/>
                <a:latin typeface="+mn-lt"/>
                <a:ea typeface="+mn-ea"/>
                <a:cs typeface="+mn-cs"/>
              </a:rPr>
              <a:t>producent</a:t>
            </a:r>
            <a:r>
              <a:rPr lang="nl-NL" sz="1200" b="0" i="0" kern="1200">
                <a:solidFill>
                  <a:schemeClr val="tx1"/>
                </a:solidFill>
                <a:effectLst/>
                <a:latin typeface="+mn-lt"/>
                <a:ea typeface="+mn-ea"/>
                <a:cs typeface="+mn-cs"/>
              </a:rPr>
              <a:t> en </a:t>
            </a:r>
            <a:r>
              <a:rPr lang="nl-NL" sz="1200" b="1" i="0" kern="1200">
                <a:solidFill>
                  <a:schemeClr val="tx1"/>
                </a:solidFill>
                <a:effectLst/>
                <a:latin typeface="+mn-lt"/>
                <a:ea typeface="+mn-ea"/>
                <a:cs typeface="+mn-cs"/>
              </a:rPr>
              <a:t>overheid</a:t>
            </a:r>
            <a:r>
              <a:rPr lang="nl-NL" sz="1200" b="0" i="0" kern="1200">
                <a:solidFill>
                  <a:schemeClr val="tx1"/>
                </a:solidFill>
                <a:effectLst/>
                <a:latin typeface="+mn-lt"/>
                <a:ea typeface="+mn-ea"/>
                <a:cs typeface="+mn-cs"/>
              </a:rPr>
              <a:t>:</a:t>
            </a:r>
          </a:p>
          <a:p>
            <a:pPr fontAlgn="t"/>
            <a:r>
              <a:rPr lang="nl-NL" sz="1200" b="1" i="0" kern="1200">
                <a:solidFill>
                  <a:schemeClr val="tx1"/>
                </a:solidFill>
                <a:effectLst/>
                <a:latin typeface="+mn-lt"/>
                <a:ea typeface="+mn-ea"/>
                <a:cs typeface="+mn-cs"/>
              </a:rPr>
              <a:t>Consument</a:t>
            </a:r>
            <a:endParaRPr lang="nl-NL" sz="1200" b="0" i="0" kern="1200">
              <a:solidFill>
                <a:schemeClr val="tx1"/>
              </a:solidFill>
              <a:effectLst/>
              <a:latin typeface="+mn-lt"/>
              <a:ea typeface="+mn-ea"/>
              <a:cs typeface="+mn-cs"/>
            </a:endParaRPr>
          </a:p>
          <a:p>
            <a:pPr lvl="1" fontAlgn="t"/>
            <a:r>
              <a:rPr lang="nl-NL" sz="1200" b="0" i="0" kern="1200">
                <a:solidFill>
                  <a:schemeClr val="tx1"/>
                </a:solidFill>
                <a:effectLst/>
                <a:latin typeface="+mn-lt"/>
                <a:ea typeface="+mn-ea"/>
                <a:cs typeface="+mn-cs"/>
              </a:rPr>
              <a:t>Welk belang heeft de consument?</a:t>
            </a:r>
          </a:p>
          <a:p>
            <a:pPr fontAlgn="t"/>
            <a:r>
              <a:rPr lang="nl-NL" sz="1200" b="1" i="0" kern="1200">
                <a:solidFill>
                  <a:schemeClr val="tx1"/>
                </a:solidFill>
                <a:effectLst/>
                <a:latin typeface="+mn-lt"/>
                <a:ea typeface="+mn-ea"/>
                <a:cs typeface="+mn-cs"/>
              </a:rPr>
              <a:t>Producent</a:t>
            </a:r>
            <a:endParaRPr lang="nl-NL" sz="1200" b="0" i="0" kern="1200">
              <a:solidFill>
                <a:schemeClr val="tx1"/>
              </a:solidFill>
              <a:effectLst/>
              <a:latin typeface="+mn-lt"/>
              <a:ea typeface="+mn-ea"/>
              <a:cs typeface="+mn-cs"/>
            </a:endParaRPr>
          </a:p>
          <a:p>
            <a:pPr lvl="1" fontAlgn="t"/>
            <a:r>
              <a:rPr lang="nl-NL" sz="1200" b="0" i="0" kern="1200">
                <a:solidFill>
                  <a:schemeClr val="tx1"/>
                </a:solidFill>
                <a:effectLst/>
                <a:latin typeface="+mn-lt"/>
                <a:ea typeface="+mn-ea"/>
                <a:cs typeface="+mn-cs"/>
              </a:rPr>
              <a:t>Waarom kiezen de meeste bedrijven voor de korte termijn winst?</a:t>
            </a:r>
          </a:p>
          <a:p>
            <a:pPr marL="457200" marR="0" lvl="1" indent="0" algn="l" defTabSz="914400" rtl="0" eaLnBrk="1" fontAlgn="t" latinLnBrk="0" hangingPunct="1">
              <a:lnSpc>
                <a:spcPct val="100000"/>
              </a:lnSpc>
              <a:spcBef>
                <a:spcPts val="0"/>
              </a:spcBef>
              <a:spcAft>
                <a:spcPts val="0"/>
              </a:spcAft>
              <a:buClrTx/>
              <a:buSzTx/>
              <a:buFontTx/>
              <a:buNone/>
              <a:tabLst/>
              <a:defRPr/>
            </a:pPr>
            <a:r>
              <a:rPr lang="nl-NL" sz="1200" b="0" i="0" kern="1200">
                <a:solidFill>
                  <a:schemeClr val="tx1"/>
                </a:solidFill>
                <a:effectLst/>
                <a:latin typeface="+mn-lt"/>
                <a:ea typeface="+mn-ea"/>
                <a:cs typeface="+mn-cs"/>
              </a:rPr>
              <a:t>Hoe laat Polman in zijn leiderschap iets zien van recht doen of bewaren?</a:t>
            </a:r>
          </a:p>
          <a:p>
            <a:pPr fontAlgn="t"/>
            <a:r>
              <a:rPr lang="nl-NL" sz="1200" b="1" i="0" kern="1200">
                <a:solidFill>
                  <a:schemeClr val="tx1"/>
                </a:solidFill>
                <a:effectLst/>
                <a:latin typeface="+mn-lt"/>
                <a:ea typeface="+mn-ea"/>
                <a:cs typeface="+mn-cs"/>
              </a:rPr>
              <a:t>Overheid</a:t>
            </a:r>
          </a:p>
          <a:p>
            <a:pPr lvl="1" fontAlgn="t"/>
            <a:r>
              <a:rPr lang="nl-NL" sz="1200" b="0" i="0" kern="1200">
                <a:solidFill>
                  <a:schemeClr val="tx1"/>
                </a:solidFill>
                <a:effectLst/>
                <a:latin typeface="+mn-lt"/>
                <a:ea typeface="+mn-ea"/>
                <a:cs typeface="+mn-cs"/>
              </a:rPr>
              <a:t>Wat zou de overheid kunnen doen?</a:t>
            </a:r>
          </a:p>
          <a:p>
            <a:pPr algn="r"/>
            <a:endParaRPr lang="nl-NL"/>
          </a:p>
        </p:txBody>
      </p:sp>
      <p:sp>
        <p:nvSpPr>
          <p:cNvPr id="4" name="Tijdelijke aanduiding voor dianummer 3">
            <a:extLst>
              <a:ext uri="{FF2B5EF4-FFF2-40B4-BE49-F238E27FC236}">
                <a16:creationId xmlns:a16="http://schemas.microsoft.com/office/drawing/2014/main" id="{229D219B-676A-D620-26E9-02F337597E12}"/>
              </a:ext>
            </a:extLst>
          </p:cNvPr>
          <p:cNvSpPr>
            <a:spLocks noGrp="1"/>
          </p:cNvSpPr>
          <p:nvPr>
            <p:ph type="sldNum" sz="quarter" idx="5"/>
          </p:nvPr>
        </p:nvSpPr>
        <p:spPr/>
        <p:txBody>
          <a:bodyPr/>
          <a:lstStyle/>
          <a:p>
            <a:fld id="{FB7E47CE-F616-4D0B-A91A-A9D32D516233}" type="slidenum">
              <a:rPr lang="nl-NL" smtClean="0"/>
              <a:t>15</a:t>
            </a:fld>
            <a:endParaRPr lang="nl-NL"/>
          </a:p>
        </p:txBody>
      </p:sp>
    </p:spTree>
    <p:extLst>
      <p:ext uri="{BB962C8B-B14F-4D97-AF65-F5344CB8AC3E}">
        <p14:creationId xmlns:p14="http://schemas.microsoft.com/office/powerpoint/2010/main" val="5030385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0" i="0" kern="1200">
                <a:solidFill>
                  <a:schemeClr val="tx1"/>
                </a:solidFill>
                <a:effectLst/>
                <a:latin typeface="+mn-lt"/>
                <a:ea typeface="+mn-ea"/>
                <a:cs typeface="+mn-cs"/>
              </a:rPr>
              <a:t>Verwonderingsvraag: “Waarom zou de overheid strengere regels maken, zelfs als producten daardoor duurder worden?”</a:t>
            </a:r>
          </a:p>
          <a:p>
            <a:endParaRPr lang="nl-NL"/>
          </a:p>
          <a:p>
            <a:r>
              <a:rPr lang="nl-NL"/>
              <a:t>Leg kort drie kerntaken van de overheid uit:</a:t>
            </a:r>
          </a:p>
          <a:p>
            <a:pPr marL="228600" indent="-228600">
              <a:buAutoNum type="arabicParenR"/>
            </a:pPr>
            <a:r>
              <a:rPr lang="nl-NL"/>
              <a:t>Beschermen burgers (gezondheid, veiligheid), natuur, toekomst.</a:t>
            </a:r>
          </a:p>
          <a:p>
            <a:pPr marL="228600" indent="-228600">
              <a:buAutoNum type="arabicParenR"/>
            </a:pPr>
            <a:r>
              <a:rPr lang="nl-NL"/>
              <a:t>Sturenwetten maken → </a:t>
            </a:r>
            <a:r>
              <a:rPr lang="nl-NL" err="1"/>
              <a:t>EcoDesign</a:t>
            </a:r>
            <a:r>
              <a:rPr lang="nl-NL"/>
              <a:t>, productpaspoort, milieuregels.</a:t>
            </a:r>
          </a:p>
          <a:p>
            <a:pPr marL="228600" indent="-228600">
              <a:buAutoNum type="arabicParenR"/>
            </a:pPr>
            <a:r>
              <a:rPr lang="nl-NL" err="1"/>
              <a:t>Corrigereningrijpen</a:t>
            </a:r>
            <a:r>
              <a:rPr lang="nl-NL"/>
              <a:t> wanneer markt dit niet zelf doet (bijv. CO₂-uitstoot, afval, misleiding).</a:t>
            </a:r>
          </a:p>
          <a:p>
            <a:pPr marL="228600" indent="-228600">
              <a:buAutoNum type="arabicParenR"/>
            </a:pPr>
            <a:endParaRPr lang="nl-NL"/>
          </a:p>
          <a:p>
            <a:pPr marL="0" indent="0">
              <a:buNone/>
            </a:pPr>
            <a:r>
              <a:rPr lang="nl-NL"/>
              <a:t>Korte </a:t>
            </a:r>
            <a:r>
              <a:rPr lang="nl-NL" err="1"/>
              <a:t>checkvraag:“Waar</a:t>
            </a:r>
            <a:r>
              <a:rPr lang="nl-NL"/>
              <a:t> vind jij dat de overheid wél moet ingrijpen, en waar juist niet?”</a:t>
            </a:r>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16</a:t>
            </a:fld>
            <a:endParaRPr lang="nl-NL"/>
          </a:p>
        </p:txBody>
      </p:sp>
    </p:spTree>
    <p:extLst>
      <p:ext uri="{BB962C8B-B14F-4D97-AF65-F5344CB8AC3E}">
        <p14:creationId xmlns:p14="http://schemas.microsoft.com/office/powerpoint/2010/main" val="25292062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https://ondernemersplein.overheid.nl/ecodesign-richtlijn-voor-energieverbruikende-producten/</a:t>
            </a:r>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17</a:t>
            </a:fld>
            <a:endParaRPr lang="nl-NL"/>
          </a:p>
        </p:txBody>
      </p:sp>
    </p:spTree>
    <p:extLst>
      <p:ext uri="{BB962C8B-B14F-4D97-AF65-F5344CB8AC3E}">
        <p14:creationId xmlns:p14="http://schemas.microsoft.com/office/powerpoint/2010/main" val="42941108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NL" sz="1200" b="1" i="0" kern="1200">
                <a:solidFill>
                  <a:schemeClr val="tx1"/>
                </a:solidFill>
                <a:effectLst/>
                <a:latin typeface="+mn-lt"/>
                <a:ea typeface="+mn-ea"/>
                <a:cs typeface="+mn-cs"/>
              </a:rPr>
              <a:t>Kernvragen om klassikaal te bespreken:</a:t>
            </a:r>
            <a:endParaRPr lang="nl-NL" sz="1200" b="0" i="0" kern="1200">
              <a:solidFill>
                <a:schemeClr val="tx1"/>
              </a:solidFill>
              <a:effectLst/>
              <a:latin typeface="+mn-lt"/>
              <a:ea typeface="+mn-ea"/>
              <a:cs typeface="+mn-cs"/>
            </a:endParaRPr>
          </a:p>
          <a:p>
            <a:pPr fontAlgn="t"/>
            <a:r>
              <a:rPr lang="nl-NL" sz="1200" b="0" i="0" kern="1200">
                <a:solidFill>
                  <a:schemeClr val="tx1"/>
                </a:solidFill>
                <a:effectLst/>
                <a:latin typeface="+mn-lt"/>
                <a:ea typeface="+mn-ea"/>
                <a:cs typeface="+mn-cs"/>
              </a:rPr>
              <a:t>Wat kun je zien in een digitaal productpaspoort?</a:t>
            </a:r>
          </a:p>
          <a:p>
            <a:pPr fontAlgn="t"/>
            <a:r>
              <a:rPr lang="nl-NL" sz="1200" b="0" i="0" kern="1200">
                <a:solidFill>
                  <a:schemeClr val="tx1"/>
                </a:solidFill>
                <a:effectLst/>
                <a:latin typeface="+mn-lt"/>
                <a:ea typeface="+mn-ea"/>
                <a:cs typeface="+mn-cs"/>
              </a:rPr>
              <a:t>Hoe helpt dit consumenten?</a:t>
            </a:r>
          </a:p>
          <a:p>
            <a:pPr fontAlgn="t"/>
            <a:r>
              <a:rPr lang="nl-NL" sz="1200" b="0" i="0" kern="1200">
                <a:solidFill>
                  <a:schemeClr val="tx1"/>
                </a:solidFill>
                <a:effectLst/>
                <a:latin typeface="+mn-lt"/>
                <a:ea typeface="+mn-ea"/>
                <a:cs typeface="+mn-cs"/>
              </a:rPr>
              <a:t>Hoe dwingt dit producenten tot betere keuzes?</a:t>
            </a:r>
          </a:p>
          <a:p>
            <a:endParaRPr lang="nl-NL"/>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18</a:t>
            </a:fld>
            <a:endParaRPr lang="nl-NL"/>
          </a:p>
        </p:txBody>
      </p:sp>
    </p:spTree>
    <p:extLst>
      <p:ext uri="{BB962C8B-B14F-4D97-AF65-F5344CB8AC3E}">
        <p14:creationId xmlns:p14="http://schemas.microsoft.com/office/powerpoint/2010/main" val="29082158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https://energy-efficient-products.ec.europa.eu/product-list/smartphones-and-tablets_en?prefLang=nl&amp;etrans=nl</a:t>
            </a:r>
          </a:p>
          <a:p>
            <a:endParaRPr lang="nl-NL"/>
          </a:p>
          <a:p>
            <a:r>
              <a:rPr lang="nl-NL"/>
              <a:t>https://www.coolblue.nl/product/965923/samsung-galaxy-tab-a9-plus-11-inch-6gb-128gb-wifi-grijs.html 24-12-25</a:t>
            </a:r>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19</a:t>
            </a:fld>
            <a:endParaRPr lang="nl-NL"/>
          </a:p>
        </p:txBody>
      </p:sp>
    </p:spTree>
    <p:extLst>
      <p:ext uri="{BB962C8B-B14F-4D97-AF65-F5344CB8AC3E}">
        <p14:creationId xmlns:p14="http://schemas.microsoft.com/office/powerpoint/2010/main" val="9455515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Producten aanpassen naar keuze.</a:t>
            </a:r>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20</a:t>
            </a:fld>
            <a:endParaRPr lang="nl-NL"/>
          </a:p>
        </p:txBody>
      </p:sp>
    </p:spTree>
    <p:extLst>
      <p:ext uri="{BB962C8B-B14F-4D97-AF65-F5344CB8AC3E}">
        <p14:creationId xmlns:p14="http://schemas.microsoft.com/office/powerpoint/2010/main" val="2770316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23</a:t>
            </a:fld>
            <a:endParaRPr lang="nl-NL"/>
          </a:p>
        </p:txBody>
      </p:sp>
    </p:spTree>
    <p:extLst>
      <p:ext uri="{BB962C8B-B14F-4D97-AF65-F5344CB8AC3E}">
        <p14:creationId xmlns:p14="http://schemas.microsoft.com/office/powerpoint/2010/main" val="2918128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558D48-21CA-2B5D-8EB6-F60602D0E960}"/>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64E9E124-51EC-4F39-71C0-01D7B52DE6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12144DE6-AD18-A9E9-115D-B6122DB518B0}"/>
              </a:ext>
            </a:extLst>
          </p:cNvPr>
          <p:cNvSpPr>
            <a:spLocks noGrp="1"/>
          </p:cNvSpPr>
          <p:nvPr>
            <p:ph type="dt" sz="half" idx="10"/>
          </p:nvPr>
        </p:nvSpPr>
        <p:spPr/>
        <p:txBody>
          <a:bodyPr/>
          <a:lstStyle/>
          <a:p>
            <a:fld id="{3528CEC5-F4D5-4B1D-8859-544967956BE5}" type="datetimeFigureOut">
              <a:rPr lang="nl-NL" smtClean="0"/>
              <a:t>15-6-2026</a:t>
            </a:fld>
            <a:endParaRPr lang="nl-NL"/>
          </a:p>
        </p:txBody>
      </p:sp>
      <p:sp>
        <p:nvSpPr>
          <p:cNvPr id="5" name="Tijdelijke aanduiding voor voettekst 4">
            <a:extLst>
              <a:ext uri="{FF2B5EF4-FFF2-40B4-BE49-F238E27FC236}">
                <a16:creationId xmlns:a16="http://schemas.microsoft.com/office/drawing/2014/main" id="{18CB8EC2-4907-7430-49A1-39E6A6FEFD4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0DAEB96-C6F4-953C-0B05-749D78A79F99}"/>
              </a:ext>
            </a:extLst>
          </p:cNvPr>
          <p:cNvSpPr>
            <a:spLocks noGrp="1"/>
          </p:cNvSpPr>
          <p:nvPr>
            <p:ph type="sldNum" sz="quarter" idx="12"/>
          </p:nvPr>
        </p:nvSpPr>
        <p:spPr/>
        <p:txBody>
          <a:bodyPr/>
          <a:lstStyle/>
          <a:p>
            <a:fld id="{E93B6F94-2A75-43F1-B2C3-859031779FCA}" type="slidenum">
              <a:rPr lang="nl-NL" smtClean="0"/>
              <a:t>‹#›</a:t>
            </a:fld>
            <a:endParaRPr lang="nl-NL"/>
          </a:p>
        </p:txBody>
      </p:sp>
    </p:spTree>
    <p:extLst>
      <p:ext uri="{BB962C8B-B14F-4D97-AF65-F5344CB8AC3E}">
        <p14:creationId xmlns:p14="http://schemas.microsoft.com/office/powerpoint/2010/main" val="850385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E4A586-B48D-AEA1-89F4-A29C80067296}"/>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8A60A3E-81A5-82D5-04A1-27016B3BFE8E}"/>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62C46CF-A8EA-D31F-D82A-9261526F5F22}"/>
              </a:ext>
            </a:extLst>
          </p:cNvPr>
          <p:cNvSpPr>
            <a:spLocks noGrp="1"/>
          </p:cNvSpPr>
          <p:nvPr>
            <p:ph type="dt" sz="half" idx="10"/>
          </p:nvPr>
        </p:nvSpPr>
        <p:spPr/>
        <p:txBody>
          <a:bodyPr/>
          <a:lstStyle/>
          <a:p>
            <a:fld id="{3528CEC5-F4D5-4B1D-8859-544967956BE5}" type="datetimeFigureOut">
              <a:rPr lang="nl-NL" smtClean="0"/>
              <a:t>15-6-2026</a:t>
            </a:fld>
            <a:endParaRPr lang="nl-NL"/>
          </a:p>
        </p:txBody>
      </p:sp>
      <p:sp>
        <p:nvSpPr>
          <p:cNvPr id="5" name="Tijdelijke aanduiding voor voettekst 4">
            <a:extLst>
              <a:ext uri="{FF2B5EF4-FFF2-40B4-BE49-F238E27FC236}">
                <a16:creationId xmlns:a16="http://schemas.microsoft.com/office/drawing/2014/main" id="{304C9195-BA1A-C7DB-6375-7DF32D890E6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404D4EC-CC58-EA7F-E2A0-21954E0B04C4}"/>
              </a:ext>
            </a:extLst>
          </p:cNvPr>
          <p:cNvSpPr>
            <a:spLocks noGrp="1"/>
          </p:cNvSpPr>
          <p:nvPr>
            <p:ph type="sldNum" sz="quarter" idx="12"/>
          </p:nvPr>
        </p:nvSpPr>
        <p:spPr/>
        <p:txBody>
          <a:bodyPr/>
          <a:lstStyle/>
          <a:p>
            <a:fld id="{E93B6F94-2A75-43F1-B2C3-859031779FCA}" type="slidenum">
              <a:rPr lang="nl-NL" smtClean="0"/>
              <a:t>‹#›</a:t>
            </a:fld>
            <a:endParaRPr lang="nl-NL"/>
          </a:p>
        </p:txBody>
      </p:sp>
    </p:spTree>
    <p:extLst>
      <p:ext uri="{BB962C8B-B14F-4D97-AF65-F5344CB8AC3E}">
        <p14:creationId xmlns:p14="http://schemas.microsoft.com/office/powerpoint/2010/main" val="3796263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B05910-83B8-D8E6-C94E-A5E05E0552D9}"/>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921BBD2E-8366-C009-B8CC-2E7785AB7B0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EACE1FA2-77B4-DBE6-DE2F-4BFB6D29A68E}"/>
              </a:ext>
            </a:extLst>
          </p:cNvPr>
          <p:cNvSpPr>
            <a:spLocks noGrp="1"/>
          </p:cNvSpPr>
          <p:nvPr>
            <p:ph type="dt" sz="half" idx="10"/>
          </p:nvPr>
        </p:nvSpPr>
        <p:spPr/>
        <p:txBody>
          <a:bodyPr/>
          <a:lstStyle/>
          <a:p>
            <a:fld id="{3528CEC5-F4D5-4B1D-8859-544967956BE5}" type="datetimeFigureOut">
              <a:rPr lang="nl-NL" smtClean="0"/>
              <a:t>15-6-2026</a:t>
            </a:fld>
            <a:endParaRPr lang="nl-NL"/>
          </a:p>
        </p:txBody>
      </p:sp>
      <p:sp>
        <p:nvSpPr>
          <p:cNvPr id="5" name="Tijdelijke aanduiding voor voettekst 4">
            <a:extLst>
              <a:ext uri="{FF2B5EF4-FFF2-40B4-BE49-F238E27FC236}">
                <a16:creationId xmlns:a16="http://schemas.microsoft.com/office/drawing/2014/main" id="{7664A769-4934-FF40-9463-E9F72573EAB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1D100DE-F561-93E4-3F02-94B013DEC901}"/>
              </a:ext>
            </a:extLst>
          </p:cNvPr>
          <p:cNvSpPr>
            <a:spLocks noGrp="1"/>
          </p:cNvSpPr>
          <p:nvPr>
            <p:ph type="sldNum" sz="quarter" idx="12"/>
          </p:nvPr>
        </p:nvSpPr>
        <p:spPr/>
        <p:txBody>
          <a:bodyPr/>
          <a:lstStyle/>
          <a:p>
            <a:fld id="{E93B6F94-2A75-43F1-B2C3-859031779FCA}" type="slidenum">
              <a:rPr lang="nl-NL" smtClean="0"/>
              <a:t>‹#›</a:t>
            </a:fld>
            <a:endParaRPr lang="nl-NL"/>
          </a:p>
        </p:txBody>
      </p:sp>
    </p:spTree>
    <p:extLst>
      <p:ext uri="{BB962C8B-B14F-4D97-AF65-F5344CB8AC3E}">
        <p14:creationId xmlns:p14="http://schemas.microsoft.com/office/powerpoint/2010/main" val="951302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45516A-220B-B31A-79A5-AFE509442CDD}"/>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EBC12AF2-F920-5093-732D-A535E2D304F3}"/>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B89AFDAD-968D-140A-58F3-3CAAF00B3D6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A961A3BE-3A7A-EB75-7580-8BCC05F3B9BB}"/>
              </a:ext>
            </a:extLst>
          </p:cNvPr>
          <p:cNvSpPr>
            <a:spLocks noGrp="1"/>
          </p:cNvSpPr>
          <p:nvPr>
            <p:ph type="dt" sz="half" idx="10"/>
          </p:nvPr>
        </p:nvSpPr>
        <p:spPr/>
        <p:txBody>
          <a:bodyPr/>
          <a:lstStyle/>
          <a:p>
            <a:fld id="{3528CEC5-F4D5-4B1D-8859-544967956BE5}" type="datetimeFigureOut">
              <a:rPr lang="nl-NL" smtClean="0"/>
              <a:t>15-6-2026</a:t>
            </a:fld>
            <a:endParaRPr lang="nl-NL"/>
          </a:p>
        </p:txBody>
      </p:sp>
      <p:sp>
        <p:nvSpPr>
          <p:cNvPr id="6" name="Tijdelijke aanduiding voor voettekst 5">
            <a:extLst>
              <a:ext uri="{FF2B5EF4-FFF2-40B4-BE49-F238E27FC236}">
                <a16:creationId xmlns:a16="http://schemas.microsoft.com/office/drawing/2014/main" id="{CAF0A32F-C2C2-0AB5-452C-85FB8B5C648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3E0C546-8FF5-FD73-B4FC-9EC1849DC1F8}"/>
              </a:ext>
            </a:extLst>
          </p:cNvPr>
          <p:cNvSpPr>
            <a:spLocks noGrp="1"/>
          </p:cNvSpPr>
          <p:nvPr>
            <p:ph type="sldNum" sz="quarter" idx="12"/>
          </p:nvPr>
        </p:nvSpPr>
        <p:spPr/>
        <p:txBody>
          <a:bodyPr/>
          <a:lstStyle/>
          <a:p>
            <a:fld id="{E93B6F94-2A75-43F1-B2C3-859031779FCA}" type="slidenum">
              <a:rPr lang="nl-NL" smtClean="0"/>
              <a:t>‹#›</a:t>
            </a:fld>
            <a:endParaRPr lang="nl-NL"/>
          </a:p>
        </p:txBody>
      </p:sp>
    </p:spTree>
    <p:extLst>
      <p:ext uri="{BB962C8B-B14F-4D97-AF65-F5344CB8AC3E}">
        <p14:creationId xmlns:p14="http://schemas.microsoft.com/office/powerpoint/2010/main" val="3913640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F79D62-0EBD-DD03-E99D-98ED724EB23A}"/>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0D1E8844-7CEC-2119-9B54-EC0353D624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CDAD9E35-F581-379A-B98D-8B76D2EDBC37}"/>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64D70819-6892-0CBD-F7BF-88268DEC3A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1B9F74D3-E8AF-479B-8E3F-88D2D278FC26}"/>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6F65B28A-7BFE-89B1-4B9C-714F517BB2BC}"/>
              </a:ext>
            </a:extLst>
          </p:cNvPr>
          <p:cNvSpPr>
            <a:spLocks noGrp="1"/>
          </p:cNvSpPr>
          <p:nvPr>
            <p:ph type="dt" sz="half" idx="10"/>
          </p:nvPr>
        </p:nvSpPr>
        <p:spPr/>
        <p:txBody>
          <a:bodyPr/>
          <a:lstStyle/>
          <a:p>
            <a:fld id="{3528CEC5-F4D5-4B1D-8859-544967956BE5}" type="datetimeFigureOut">
              <a:rPr lang="nl-NL" smtClean="0"/>
              <a:t>15-6-2026</a:t>
            </a:fld>
            <a:endParaRPr lang="nl-NL"/>
          </a:p>
        </p:txBody>
      </p:sp>
      <p:sp>
        <p:nvSpPr>
          <p:cNvPr id="8" name="Tijdelijke aanduiding voor voettekst 7">
            <a:extLst>
              <a:ext uri="{FF2B5EF4-FFF2-40B4-BE49-F238E27FC236}">
                <a16:creationId xmlns:a16="http://schemas.microsoft.com/office/drawing/2014/main" id="{EBB630E3-86EA-F313-9D9F-85CB676FC344}"/>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360C08A3-FDCE-94AC-279D-6D7FEC92FE87}"/>
              </a:ext>
            </a:extLst>
          </p:cNvPr>
          <p:cNvSpPr>
            <a:spLocks noGrp="1"/>
          </p:cNvSpPr>
          <p:nvPr>
            <p:ph type="sldNum" sz="quarter" idx="12"/>
          </p:nvPr>
        </p:nvSpPr>
        <p:spPr/>
        <p:txBody>
          <a:bodyPr/>
          <a:lstStyle/>
          <a:p>
            <a:fld id="{E93B6F94-2A75-43F1-B2C3-859031779FCA}" type="slidenum">
              <a:rPr lang="nl-NL" smtClean="0"/>
              <a:t>‹#›</a:t>
            </a:fld>
            <a:endParaRPr lang="nl-NL"/>
          </a:p>
        </p:txBody>
      </p:sp>
    </p:spTree>
    <p:extLst>
      <p:ext uri="{BB962C8B-B14F-4D97-AF65-F5344CB8AC3E}">
        <p14:creationId xmlns:p14="http://schemas.microsoft.com/office/powerpoint/2010/main" val="2522043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0B2E69-9DA4-FFD3-6953-8BD0122D6060}"/>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8D4D81D8-3A7D-7AF8-5E04-A5CBBEBABEEF}"/>
              </a:ext>
            </a:extLst>
          </p:cNvPr>
          <p:cNvSpPr>
            <a:spLocks noGrp="1"/>
          </p:cNvSpPr>
          <p:nvPr>
            <p:ph type="dt" sz="half" idx="10"/>
          </p:nvPr>
        </p:nvSpPr>
        <p:spPr/>
        <p:txBody>
          <a:bodyPr/>
          <a:lstStyle/>
          <a:p>
            <a:fld id="{3528CEC5-F4D5-4B1D-8859-544967956BE5}" type="datetimeFigureOut">
              <a:rPr lang="nl-NL" smtClean="0"/>
              <a:t>15-6-2026</a:t>
            </a:fld>
            <a:endParaRPr lang="nl-NL"/>
          </a:p>
        </p:txBody>
      </p:sp>
      <p:sp>
        <p:nvSpPr>
          <p:cNvPr id="4" name="Tijdelijke aanduiding voor voettekst 3">
            <a:extLst>
              <a:ext uri="{FF2B5EF4-FFF2-40B4-BE49-F238E27FC236}">
                <a16:creationId xmlns:a16="http://schemas.microsoft.com/office/drawing/2014/main" id="{28D8DC15-9C1E-AFBB-1432-8D793F5608DA}"/>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3304B978-F4CE-E90C-0E94-994C42F11C34}"/>
              </a:ext>
            </a:extLst>
          </p:cNvPr>
          <p:cNvSpPr>
            <a:spLocks noGrp="1"/>
          </p:cNvSpPr>
          <p:nvPr>
            <p:ph type="sldNum" sz="quarter" idx="12"/>
          </p:nvPr>
        </p:nvSpPr>
        <p:spPr/>
        <p:txBody>
          <a:bodyPr/>
          <a:lstStyle/>
          <a:p>
            <a:fld id="{E93B6F94-2A75-43F1-B2C3-859031779FCA}" type="slidenum">
              <a:rPr lang="nl-NL" smtClean="0"/>
              <a:t>‹#›</a:t>
            </a:fld>
            <a:endParaRPr lang="nl-NL"/>
          </a:p>
        </p:txBody>
      </p:sp>
    </p:spTree>
    <p:extLst>
      <p:ext uri="{BB962C8B-B14F-4D97-AF65-F5344CB8AC3E}">
        <p14:creationId xmlns:p14="http://schemas.microsoft.com/office/powerpoint/2010/main" val="1898120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3545F18-2752-8627-9BD2-CE6C357049EA}"/>
              </a:ext>
            </a:extLst>
          </p:cNvPr>
          <p:cNvSpPr>
            <a:spLocks noGrp="1"/>
          </p:cNvSpPr>
          <p:nvPr>
            <p:ph type="dt" sz="half" idx="10"/>
          </p:nvPr>
        </p:nvSpPr>
        <p:spPr/>
        <p:txBody>
          <a:bodyPr/>
          <a:lstStyle/>
          <a:p>
            <a:fld id="{3528CEC5-F4D5-4B1D-8859-544967956BE5}" type="datetimeFigureOut">
              <a:rPr lang="nl-NL" smtClean="0"/>
              <a:t>15-6-2026</a:t>
            </a:fld>
            <a:endParaRPr lang="nl-NL"/>
          </a:p>
        </p:txBody>
      </p:sp>
      <p:sp>
        <p:nvSpPr>
          <p:cNvPr id="3" name="Tijdelijke aanduiding voor voettekst 2">
            <a:extLst>
              <a:ext uri="{FF2B5EF4-FFF2-40B4-BE49-F238E27FC236}">
                <a16:creationId xmlns:a16="http://schemas.microsoft.com/office/drawing/2014/main" id="{B5B31A60-BB56-EA83-C7D4-FD2E9990A66C}"/>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1F5C20C5-A004-EA54-6DA9-2D26CB0AFE3D}"/>
              </a:ext>
            </a:extLst>
          </p:cNvPr>
          <p:cNvSpPr>
            <a:spLocks noGrp="1"/>
          </p:cNvSpPr>
          <p:nvPr>
            <p:ph type="sldNum" sz="quarter" idx="12"/>
          </p:nvPr>
        </p:nvSpPr>
        <p:spPr/>
        <p:txBody>
          <a:bodyPr/>
          <a:lstStyle/>
          <a:p>
            <a:fld id="{E93B6F94-2A75-43F1-B2C3-859031779FCA}" type="slidenum">
              <a:rPr lang="nl-NL" smtClean="0"/>
              <a:t>‹#›</a:t>
            </a:fld>
            <a:endParaRPr lang="nl-NL"/>
          </a:p>
        </p:txBody>
      </p:sp>
    </p:spTree>
    <p:extLst>
      <p:ext uri="{BB962C8B-B14F-4D97-AF65-F5344CB8AC3E}">
        <p14:creationId xmlns:p14="http://schemas.microsoft.com/office/powerpoint/2010/main" val="2603060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1918D6-E617-2056-23A6-6C388ED8A48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60FA65E4-2B71-A189-8CA7-91A0948360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9A773A34-10DC-7CAE-D5A4-FFD679E9E7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C6CDA6AC-85F9-C279-DA4F-2FCCD48772D0}"/>
              </a:ext>
            </a:extLst>
          </p:cNvPr>
          <p:cNvSpPr>
            <a:spLocks noGrp="1"/>
          </p:cNvSpPr>
          <p:nvPr>
            <p:ph type="dt" sz="half" idx="10"/>
          </p:nvPr>
        </p:nvSpPr>
        <p:spPr/>
        <p:txBody>
          <a:bodyPr/>
          <a:lstStyle/>
          <a:p>
            <a:fld id="{3528CEC5-F4D5-4B1D-8859-544967956BE5}" type="datetimeFigureOut">
              <a:rPr lang="nl-NL" smtClean="0"/>
              <a:t>15-6-2026</a:t>
            </a:fld>
            <a:endParaRPr lang="nl-NL"/>
          </a:p>
        </p:txBody>
      </p:sp>
      <p:sp>
        <p:nvSpPr>
          <p:cNvPr id="6" name="Tijdelijke aanduiding voor voettekst 5">
            <a:extLst>
              <a:ext uri="{FF2B5EF4-FFF2-40B4-BE49-F238E27FC236}">
                <a16:creationId xmlns:a16="http://schemas.microsoft.com/office/drawing/2014/main" id="{DDB25073-507B-AC4E-CDE9-3F4B03D5DB9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DEEB1DAC-CF23-BD98-A180-29498D346B8B}"/>
              </a:ext>
            </a:extLst>
          </p:cNvPr>
          <p:cNvSpPr>
            <a:spLocks noGrp="1"/>
          </p:cNvSpPr>
          <p:nvPr>
            <p:ph type="sldNum" sz="quarter" idx="12"/>
          </p:nvPr>
        </p:nvSpPr>
        <p:spPr/>
        <p:txBody>
          <a:bodyPr/>
          <a:lstStyle/>
          <a:p>
            <a:fld id="{E93B6F94-2A75-43F1-B2C3-859031779FCA}" type="slidenum">
              <a:rPr lang="nl-NL" smtClean="0"/>
              <a:t>‹#›</a:t>
            </a:fld>
            <a:endParaRPr lang="nl-NL"/>
          </a:p>
        </p:txBody>
      </p:sp>
    </p:spTree>
    <p:extLst>
      <p:ext uri="{BB962C8B-B14F-4D97-AF65-F5344CB8AC3E}">
        <p14:creationId xmlns:p14="http://schemas.microsoft.com/office/powerpoint/2010/main" val="1577077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FCDCE2-0E93-22F9-A487-8578846D0259}"/>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C8E5663D-7AAC-309B-CFD2-CE10EC3251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7C28B237-6EE8-FFF7-9F83-6D3D00FA4C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CC0C2BD-4F57-CE0A-1756-16C3C5CEDD59}"/>
              </a:ext>
            </a:extLst>
          </p:cNvPr>
          <p:cNvSpPr>
            <a:spLocks noGrp="1"/>
          </p:cNvSpPr>
          <p:nvPr>
            <p:ph type="dt" sz="half" idx="10"/>
          </p:nvPr>
        </p:nvSpPr>
        <p:spPr/>
        <p:txBody>
          <a:bodyPr/>
          <a:lstStyle/>
          <a:p>
            <a:fld id="{3528CEC5-F4D5-4B1D-8859-544967956BE5}" type="datetimeFigureOut">
              <a:rPr lang="nl-NL" smtClean="0"/>
              <a:t>15-6-2026</a:t>
            </a:fld>
            <a:endParaRPr lang="nl-NL"/>
          </a:p>
        </p:txBody>
      </p:sp>
      <p:sp>
        <p:nvSpPr>
          <p:cNvPr id="6" name="Tijdelijke aanduiding voor voettekst 5">
            <a:extLst>
              <a:ext uri="{FF2B5EF4-FFF2-40B4-BE49-F238E27FC236}">
                <a16:creationId xmlns:a16="http://schemas.microsoft.com/office/drawing/2014/main" id="{8EA2E103-096F-8F11-360F-941DC4B89AF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FB5D065-4EBA-BF72-507F-3B131CF249EA}"/>
              </a:ext>
            </a:extLst>
          </p:cNvPr>
          <p:cNvSpPr>
            <a:spLocks noGrp="1"/>
          </p:cNvSpPr>
          <p:nvPr>
            <p:ph type="sldNum" sz="quarter" idx="12"/>
          </p:nvPr>
        </p:nvSpPr>
        <p:spPr/>
        <p:txBody>
          <a:bodyPr/>
          <a:lstStyle/>
          <a:p>
            <a:fld id="{E93B6F94-2A75-43F1-B2C3-859031779FCA}" type="slidenum">
              <a:rPr lang="nl-NL" smtClean="0"/>
              <a:t>‹#›</a:t>
            </a:fld>
            <a:endParaRPr lang="nl-NL"/>
          </a:p>
        </p:txBody>
      </p:sp>
    </p:spTree>
    <p:extLst>
      <p:ext uri="{BB962C8B-B14F-4D97-AF65-F5344CB8AC3E}">
        <p14:creationId xmlns:p14="http://schemas.microsoft.com/office/powerpoint/2010/main" val="3321389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45C77E-7BF4-5054-0F3F-3D2C4BE1A923}"/>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ABCD86DF-DCC7-A054-5A8D-3C80EFA77218}"/>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0CCF694-3E4D-F2C2-27F0-AD546A7DD970}"/>
              </a:ext>
            </a:extLst>
          </p:cNvPr>
          <p:cNvSpPr>
            <a:spLocks noGrp="1"/>
          </p:cNvSpPr>
          <p:nvPr>
            <p:ph type="dt" sz="half" idx="10"/>
          </p:nvPr>
        </p:nvSpPr>
        <p:spPr/>
        <p:txBody>
          <a:bodyPr/>
          <a:lstStyle/>
          <a:p>
            <a:fld id="{3528CEC5-F4D5-4B1D-8859-544967956BE5}" type="datetimeFigureOut">
              <a:rPr lang="nl-NL" smtClean="0"/>
              <a:t>15-6-2026</a:t>
            </a:fld>
            <a:endParaRPr lang="nl-NL"/>
          </a:p>
        </p:txBody>
      </p:sp>
      <p:sp>
        <p:nvSpPr>
          <p:cNvPr id="5" name="Tijdelijke aanduiding voor voettekst 4">
            <a:extLst>
              <a:ext uri="{FF2B5EF4-FFF2-40B4-BE49-F238E27FC236}">
                <a16:creationId xmlns:a16="http://schemas.microsoft.com/office/drawing/2014/main" id="{EA77DC96-BCBC-CF6A-D294-267265EC4BD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F5365C3-E356-5545-8D5A-6E18FCF00414}"/>
              </a:ext>
            </a:extLst>
          </p:cNvPr>
          <p:cNvSpPr>
            <a:spLocks noGrp="1"/>
          </p:cNvSpPr>
          <p:nvPr>
            <p:ph type="sldNum" sz="quarter" idx="12"/>
          </p:nvPr>
        </p:nvSpPr>
        <p:spPr/>
        <p:txBody>
          <a:bodyPr/>
          <a:lstStyle/>
          <a:p>
            <a:fld id="{E93B6F94-2A75-43F1-B2C3-859031779FCA}" type="slidenum">
              <a:rPr lang="nl-NL" smtClean="0"/>
              <a:t>‹#›</a:t>
            </a:fld>
            <a:endParaRPr lang="nl-NL"/>
          </a:p>
        </p:txBody>
      </p:sp>
    </p:spTree>
    <p:extLst>
      <p:ext uri="{BB962C8B-B14F-4D97-AF65-F5344CB8AC3E}">
        <p14:creationId xmlns:p14="http://schemas.microsoft.com/office/powerpoint/2010/main" val="26582846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210E6CC4-D154-E202-5727-9DA0BF255FB5}"/>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9F29BEDF-6C9D-BDA4-738A-41DB8FECF571}"/>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0C20915-A1F6-004A-9A3F-2189B2637CC5}"/>
              </a:ext>
            </a:extLst>
          </p:cNvPr>
          <p:cNvSpPr>
            <a:spLocks noGrp="1"/>
          </p:cNvSpPr>
          <p:nvPr>
            <p:ph type="dt" sz="half" idx="10"/>
          </p:nvPr>
        </p:nvSpPr>
        <p:spPr/>
        <p:txBody>
          <a:bodyPr/>
          <a:lstStyle/>
          <a:p>
            <a:fld id="{3528CEC5-F4D5-4B1D-8859-544967956BE5}" type="datetimeFigureOut">
              <a:rPr lang="nl-NL" smtClean="0"/>
              <a:t>15-6-2026</a:t>
            </a:fld>
            <a:endParaRPr lang="nl-NL"/>
          </a:p>
        </p:txBody>
      </p:sp>
      <p:sp>
        <p:nvSpPr>
          <p:cNvPr id="5" name="Tijdelijke aanduiding voor voettekst 4">
            <a:extLst>
              <a:ext uri="{FF2B5EF4-FFF2-40B4-BE49-F238E27FC236}">
                <a16:creationId xmlns:a16="http://schemas.microsoft.com/office/drawing/2014/main" id="{AB209F08-831D-58AF-603C-1C4A7377042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D4B53F1-D9B6-1AD4-A9FD-D33E688AF40A}"/>
              </a:ext>
            </a:extLst>
          </p:cNvPr>
          <p:cNvSpPr>
            <a:spLocks noGrp="1"/>
          </p:cNvSpPr>
          <p:nvPr>
            <p:ph type="sldNum" sz="quarter" idx="12"/>
          </p:nvPr>
        </p:nvSpPr>
        <p:spPr/>
        <p:txBody>
          <a:bodyPr/>
          <a:lstStyle/>
          <a:p>
            <a:fld id="{E93B6F94-2A75-43F1-B2C3-859031779FCA}" type="slidenum">
              <a:rPr lang="nl-NL" smtClean="0"/>
              <a:t>‹#›</a:t>
            </a:fld>
            <a:endParaRPr lang="nl-NL"/>
          </a:p>
        </p:txBody>
      </p:sp>
    </p:spTree>
    <p:extLst>
      <p:ext uri="{BB962C8B-B14F-4D97-AF65-F5344CB8AC3E}">
        <p14:creationId xmlns:p14="http://schemas.microsoft.com/office/powerpoint/2010/main" val="4148001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100B1B8-1760-6DC1-264F-26920BDE3A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20AEBB2F-0122-C6F2-171A-CC5EE0EC90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48D0EA0-905C-FE3B-4A81-E929223D5D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528CEC5-F4D5-4B1D-8859-544967956BE5}" type="datetimeFigureOut">
              <a:rPr lang="nl-NL" smtClean="0"/>
              <a:t>15-6-2026</a:t>
            </a:fld>
            <a:endParaRPr lang="nl-NL"/>
          </a:p>
        </p:txBody>
      </p:sp>
      <p:sp>
        <p:nvSpPr>
          <p:cNvPr id="5" name="Tijdelijke aanduiding voor voettekst 4">
            <a:extLst>
              <a:ext uri="{FF2B5EF4-FFF2-40B4-BE49-F238E27FC236}">
                <a16:creationId xmlns:a16="http://schemas.microsoft.com/office/drawing/2014/main" id="{CBA4BF45-25B6-430E-E2A7-6EE5B46140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D720C276-1A08-C465-7A5B-51B6F31805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3B6F94-2A75-43F1-B2C3-859031779FCA}" type="slidenum">
              <a:rPr lang="nl-NL" smtClean="0"/>
              <a:t>‹#›</a:t>
            </a:fld>
            <a:endParaRPr lang="nl-NL"/>
          </a:p>
        </p:txBody>
      </p:sp>
    </p:spTree>
    <p:extLst>
      <p:ext uri="{BB962C8B-B14F-4D97-AF65-F5344CB8AC3E}">
        <p14:creationId xmlns:p14="http://schemas.microsoft.com/office/powerpoint/2010/main" val="35944549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B4975AB-EF3A-4D4E-CB85-58D564D10A12}"/>
              </a:ext>
            </a:extLst>
          </p:cNvPr>
          <p:cNvSpPr>
            <a:spLocks noGrp="1"/>
          </p:cNvSpPr>
          <p:nvPr>
            <p:ph type="ctrTitle"/>
          </p:nvPr>
        </p:nvSpPr>
        <p:spPr/>
        <p:txBody>
          <a:bodyPr/>
          <a:lstStyle/>
          <a:p>
            <a:r>
              <a:rPr lang="nl-NL">
                <a:latin typeface="Verdana"/>
                <a:ea typeface="Verdana"/>
              </a:rPr>
              <a:t>Samen duurzaam</a:t>
            </a:r>
          </a:p>
        </p:txBody>
      </p:sp>
    </p:spTree>
    <p:extLst>
      <p:ext uri="{BB962C8B-B14F-4D97-AF65-F5344CB8AC3E}">
        <p14:creationId xmlns:p14="http://schemas.microsoft.com/office/powerpoint/2010/main" val="2151532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0EECE3-1970-035D-6834-904CF81D96C1}"/>
              </a:ext>
            </a:extLst>
          </p:cNvPr>
          <p:cNvSpPr>
            <a:spLocks noGrp="1"/>
          </p:cNvSpPr>
          <p:nvPr>
            <p:ph type="title"/>
          </p:nvPr>
        </p:nvSpPr>
        <p:spPr/>
        <p:txBody>
          <a:bodyPr/>
          <a:lstStyle/>
          <a:p>
            <a:r>
              <a:rPr lang="nl-NL">
                <a:latin typeface="Verdana"/>
                <a:ea typeface="Verdana"/>
              </a:rPr>
              <a:t>Leerdoelen</a:t>
            </a:r>
          </a:p>
        </p:txBody>
      </p:sp>
      <p:sp>
        <p:nvSpPr>
          <p:cNvPr id="3" name="Tijdelijke aanduiding voor inhoud 2">
            <a:extLst>
              <a:ext uri="{FF2B5EF4-FFF2-40B4-BE49-F238E27FC236}">
                <a16:creationId xmlns:a16="http://schemas.microsoft.com/office/drawing/2014/main" id="{01E3755E-CDDE-9AAA-472E-EC4999FEAE25}"/>
              </a:ext>
            </a:extLst>
          </p:cNvPr>
          <p:cNvSpPr>
            <a:spLocks noGrp="1"/>
          </p:cNvSpPr>
          <p:nvPr>
            <p:ph idx="1"/>
          </p:nvPr>
        </p:nvSpPr>
        <p:spPr/>
        <p:txBody>
          <a:bodyPr>
            <a:normAutofit fontScale="62500" lnSpcReduction="20000"/>
          </a:bodyPr>
          <a:lstStyle/>
          <a:p>
            <a:pPr marL="0" indent="0">
              <a:buNone/>
            </a:pPr>
            <a:r>
              <a:rPr lang="nl-NL" b="1">
                <a:latin typeface="Verdana"/>
                <a:ea typeface="Verdana"/>
              </a:rPr>
              <a:t>Kennis: </a:t>
            </a:r>
          </a:p>
          <a:p>
            <a:r>
              <a:rPr lang="nl-NL">
                <a:latin typeface="Verdana"/>
                <a:ea typeface="Verdana"/>
              </a:rPr>
              <a:t>Ik kan uitleggen wat duurzaamheid is</a:t>
            </a:r>
          </a:p>
          <a:p>
            <a:r>
              <a:rPr lang="nl-NL">
                <a:latin typeface="Verdana"/>
                <a:ea typeface="Verdana"/>
              </a:rPr>
              <a:t>Ik ken de keurmerken en de doelen ervan</a:t>
            </a:r>
          </a:p>
          <a:p>
            <a:r>
              <a:rPr lang="nl-NL">
                <a:latin typeface="Verdana"/>
                <a:ea typeface="Verdana"/>
              </a:rPr>
              <a:t>Ik weet het doel van de </a:t>
            </a:r>
            <a:r>
              <a:rPr lang="nl-NL" err="1">
                <a:latin typeface="Verdana"/>
                <a:ea typeface="Verdana"/>
              </a:rPr>
              <a:t>EcoDesign</a:t>
            </a:r>
            <a:r>
              <a:rPr lang="nl-NL">
                <a:latin typeface="Verdana"/>
                <a:ea typeface="Verdana"/>
              </a:rPr>
              <a:t>-richtlijn</a:t>
            </a:r>
          </a:p>
          <a:p>
            <a:pPr marL="0" indent="0">
              <a:buNone/>
            </a:pPr>
            <a:endParaRPr lang="nl-NL" b="1">
              <a:latin typeface="Verdana"/>
              <a:ea typeface="Verdana"/>
            </a:endParaRPr>
          </a:p>
          <a:p>
            <a:pPr marL="0" indent="0">
              <a:buNone/>
            </a:pPr>
            <a:r>
              <a:rPr lang="nl-NL" b="1">
                <a:latin typeface="Verdana"/>
                <a:ea typeface="Verdana"/>
              </a:rPr>
              <a:t>Inzicht: </a:t>
            </a:r>
          </a:p>
          <a:p>
            <a:pPr marL="0" indent="0">
              <a:buNone/>
            </a:pPr>
            <a:r>
              <a:rPr lang="nl-NL">
                <a:latin typeface="Verdana"/>
                <a:ea typeface="Verdana"/>
              </a:rPr>
              <a:t>Rollen duurzame keuze:</a:t>
            </a:r>
          </a:p>
          <a:p>
            <a:pPr lvl="1"/>
            <a:r>
              <a:rPr lang="nl-NL">
                <a:latin typeface="Verdana"/>
                <a:ea typeface="Verdana"/>
              </a:rPr>
              <a:t>Consument: Koop ik goedkoop of rechtvaardig?</a:t>
            </a:r>
          </a:p>
          <a:p>
            <a:pPr lvl="1"/>
            <a:r>
              <a:rPr lang="nl-NL">
                <a:latin typeface="Verdana"/>
                <a:ea typeface="Verdana"/>
              </a:rPr>
              <a:t>Producent: Investeer ik in duurzaamheid of korte termijn winst?</a:t>
            </a:r>
          </a:p>
          <a:p>
            <a:pPr lvl="1"/>
            <a:r>
              <a:rPr lang="nl-NL">
                <a:latin typeface="Verdana"/>
                <a:ea typeface="Verdana"/>
              </a:rPr>
              <a:t>Overheid : Stel ik strengere regels is ook als producten daardoor duurder worden? </a:t>
            </a:r>
            <a:endParaRPr lang="nl-NL" b="1">
              <a:latin typeface="Verdana"/>
              <a:ea typeface="Verdana"/>
            </a:endParaRPr>
          </a:p>
          <a:p>
            <a:pPr marL="0" indent="0">
              <a:buNone/>
            </a:pPr>
            <a:endParaRPr lang="nl-NL" b="1">
              <a:latin typeface="Verdana"/>
              <a:ea typeface="Verdana"/>
            </a:endParaRPr>
          </a:p>
          <a:p>
            <a:pPr marL="0" indent="0">
              <a:buNone/>
            </a:pPr>
            <a:r>
              <a:rPr lang="nl-NL" b="1">
                <a:latin typeface="Verdana"/>
                <a:ea typeface="Verdana"/>
              </a:rPr>
              <a:t>Vorming:</a:t>
            </a:r>
          </a:p>
          <a:p>
            <a:r>
              <a:rPr lang="nl-NL">
                <a:latin typeface="Verdana"/>
                <a:ea typeface="Verdana"/>
              </a:rPr>
              <a:t>Ik kan reflecteren op het begrip rentmeesterschap</a:t>
            </a:r>
          </a:p>
          <a:p>
            <a:r>
              <a:rPr lang="nl-NL">
                <a:latin typeface="Verdana"/>
                <a:ea typeface="Verdana"/>
              </a:rPr>
              <a:t>Ik kan reflecteren op mijn eigen verantwoordelijkheid </a:t>
            </a:r>
          </a:p>
        </p:txBody>
      </p:sp>
    </p:spTree>
    <p:extLst>
      <p:ext uri="{BB962C8B-B14F-4D97-AF65-F5344CB8AC3E}">
        <p14:creationId xmlns:p14="http://schemas.microsoft.com/office/powerpoint/2010/main" val="3545184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F93E3C-CC23-D0E9-3D4F-FCAD7D1E11FE}"/>
              </a:ext>
            </a:extLst>
          </p:cNvPr>
          <p:cNvSpPr>
            <a:spLocks noGrp="1"/>
          </p:cNvSpPr>
          <p:nvPr>
            <p:ph type="title"/>
          </p:nvPr>
        </p:nvSpPr>
        <p:spPr/>
        <p:txBody>
          <a:bodyPr/>
          <a:lstStyle/>
          <a:p>
            <a:r>
              <a:rPr lang="nl-NL">
                <a:latin typeface="Verdana"/>
                <a:ea typeface="Verdana"/>
              </a:rPr>
              <a:t>Les 1 samen duurzaam | Rol consument</a:t>
            </a:r>
          </a:p>
        </p:txBody>
      </p:sp>
      <p:sp>
        <p:nvSpPr>
          <p:cNvPr id="3" name="Tijdelijke aanduiding voor inhoud 2">
            <a:extLst>
              <a:ext uri="{FF2B5EF4-FFF2-40B4-BE49-F238E27FC236}">
                <a16:creationId xmlns:a16="http://schemas.microsoft.com/office/drawing/2014/main" id="{6237DAD7-5443-43EC-2938-D47FC8FA22BA}"/>
              </a:ext>
            </a:extLst>
          </p:cNvPr>
          <p:cNvSpPr>
            <a:spLocks noGrp="1"/>
          </p:cNvSpPr>
          <p:nvPr>
            <p:ph idx="1"/>
          </p:nvPr>
        </p:nvSpPr>
        <p:spPr/>
        <p:txBody>
          <a:bodyPr/>
          <a:lstStyle/>
          <a:p>
            <a:r>
              <a:rPr lang="nl-NL">
                <a:latin typeface="Verdana"/>
                <a:ea typeface="Verdana"/>
              </a:rPr>
              <a:t>Introductie</a:t>
            </a:r>
          </a:p>
          <a:p>
            <a:r>
              <a:rPr lang="nl-NL">
                <a:latin typeface="Verdana"/>
                <a:ea typeface="Verdana"/>
              </a:rPr>
              <a:t>Keurmerkenonderzoek</a:t>
            </a:r>
          </a:p>
          <a:p>
            <a:r>
              <a:rPr lang="nl-NL">
                <a:latin typeface="Verdana"/>
                <a:ea typeface="Verdana"/>
              </a:rPr>
              <a:t>Duurzaamheidsladder</a:t>
            </a:r>
          </a:p>
          <a:p>
            <a:r>
              <a:rPr lang="nl-NL">
                <a:latin typeface="Verdana"/>
                <a:ea typeface="Verdana"/>
              </a:rPr>
              <a:t>Reflectie</a:t>
            </a:r>
          </a:p>
        </p:txBody>
      </p:sp>
    </p:spTree>
    <p:extLst>
      <p:ext uri="{BB962C8B-B14F-4D97-AF65-F5344CB8AC3E}">
        <p14:creationId xmlns:p14="http://schemas.microsoft.com/office/powerpoint/2010/main" val="2637803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2CE99C-FE49-E862-4BF9-D0915698E7CE}"/>
              </a:ext>
            </a:extLst>
          </p:cNvPr>
          <p:cNvSpPr>
            <a:spLocks noGrp="1"/>
          </p:cNvSpPr>
          <p:nvPr>
            <p:ph type="title"/>
          </p:nvPr>
        </p:nvSpPr>
        <p:spPr/>
        <p:txBody>
          <a:bodyPr/>
          <a:lstStyle/>
          <a:p>
            <a:r>
              <a:rPr lang="nl-NL">
                <a:latin typeface="Verdana"/>
                <a:ea typeface="Verdana"/>
              </a:rPr>
              <a:t>Consument: Koop ik goedkoop of rechtvaardig?</a:t>
            </a:r>
          </a:p>
        </p:txBody>
      </p:sp>
      <p:pic>
        <p:nvPicPr>
          <p:cNvPr id="9" name="Tijdelijke aanduiding voor inhoud 8">
            <a:extLst>
              <a:ext uri="{FF2B5EF4-FFF2-40B4-BE49-F238E27FC236}">
                <a16:creationId xmlns:a16="http://schemas.microsoft.com/office/drawing/2014/main" id="{0E130216-C59E-E667-9A26-64137724FEF4}"/>
              </a:ext>
            </a:extLst>
          </p:cNvPr>
          <p:cNvPicPr>
            <a:picLocks noGrp="1" noChangeAspect="1"/>
          </p:cNvPicPr>
          <p:nvPr>
            <p:ph idx="1"/>
          </p:nvPr>
        </p:nvPicPr>
        <p:blipFill>
          <a:blip r:embed="rId3"/>
          <a:stretch>
            <a:fillRect/>
          </a:stretch>
        </p:blipFill>
        <p:spPr>
          <a:xfrm>
            <a:off x="5663678" y="2221090"/>
            <a:ext cx="2843097" cy="2132323"/>
          </a:xfrm>
          <a:prstGeom prst="rect">
            <a:avLst/>
          </a:prstGeom>
        </p:spPr>
      </p:pic>
      <p:pic>
        <p:nvPicPr>
          <p:cNvPr id="4" name="Afbeelding 3">
            <a:extLst>
              <a:ext uri="{FF2B5EF4-FFF2-40B4-BE49-F238E27FC236}">
                <a16:creationId xmlns:a16="http://schemas.microsoft.com/office/drawing/2014/main" id="{53C40A4A-4B58-6A9E-4822-3BAC23AC129C}"/>
              </a:ext>
            </a:extLst>
          </p:cNvPr>
          <p:cNvPicPr>
            <a:picLocks noChangeAspect="1"/>
          </p:cNvPicPr>
          <p:nvPr/>
        </p:nvPicPr>
        <p:blipFill>
          <a:blip r:embed="rId4"/>
          <a:stretch>
            <a:fillRect/>
          </a:stretch>
        </p:blipFill>
        <p:spPr>
          <a:xfrm>
            <a:off x="8506775" y="2037499"/>
            <a:ext cx="3331149" cy="2499504"/>
          </a:xfrm>
          <a:prstGeom prst="rect">
            <a:avLst/>
          </a:prstGeom>
        </p:spPr>
      </p:pic>
      <p:pic>
        <p:nvPicPr>
          <p:cNvPr id="10" name="Afbeelding 9">
            <a:extLst>
              <a:ext uri="{FF2B5EF4-FFF2-40B4-BE49-F238E27FC236}">
                <a16:creationId xmlns:a16="http://schemas.microsoft.com/office/drawing/2014/main" id="{2BDB35D6-98BB-58EC-DCC9-9903F3D3389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9063" r="91000">
                        <a14:foregroundMark x1="90688" y1="48750" x2="91000" y2="45563"/>
                        <a14:foregroundMark x1="91000" y1="45563" x2="91000" y2="45563"/>
                        <a14:foregroundMark x1="9563" y1="48188" x2="9063" y2="40500"/>
                        <a14:foregroundMark x1="9063" y1="40500" x2="10000" y2="36125"/>
                        <a14:backgroundMark x1="57438" y1="77000" x2="61438" y2="70438"/>
                        <a14:backgroundMark x1="61438" y1="70438" x2="70063" y2="69500"/>
                        <a14:backgroundMark x1="70063" y1="69500" x2="77688" y2="70500"/>
                        <a14:backgroundMark x1="77688" y1="70500" x2="75813" y2="77563"/>
                        <a14:backgroundMark x1="75813" y1="77563" x2="68250" y2="80875"/>
                        <a14:backgroundMark x1="68250" y1="80875" x2="60563" y2="81688"/>
                        <a14:backgroundMark x1="60563" y1="81688" x2="57438" y2="78125"/>
                      </a14:backgroundRemoval>
                    </a14:imgEffect>
                  </a14:imgLayer>
                </a14:imgProps>
              </a:ext>
            </a:extLst>
          </a:blip>
          <a:srcRect l="1776" t="9664" r="2039" b="14275"/>
          <a:stretch>
            <a:fillRect/>
          </a:stretch>
        </p:blipFill>
        <p:spPr>
          <a:xfrm>
            <a:off x="128865" y="2221090"/>
            <a:ext cx="2843097" cy="2248234"/>
          </a:xfrm>
          <a:prstGeom prst="rect">
            <a:avLst/>
          </a:prstGeom>
        </p:spPr>
      </p:pic>
      <p:pic>
        <p:nvPicPr>
          <p:cNvPr id="11" name="Afbeelding 10">
            <a:extLst>
              <a:ext uri="{FF2B5EF4-FFF2-40B4-BE49-F238E27FC236}">
                <a16:creationId xmlns:a16="http://schemas.microsoft.com/office/drawing/2014/main" id="{7D9C5147-B7A6-EE07-5353-0CDB3881F02C}"/>
              </a:ext>
            </a:extLst>
          </p:cNvPr>
          <p:cNvPicPr>
            <a:picLocks noChangeAspect="1"/>
          </p:cNvPicPr>
          <p:nvPr/>
        </p:nvPicPr>
        <p:blipFill>
          <a:blip r:embed="rId7"/>
          <a:stretch>
            <a:fillRect/>
          </a:stretch>
        </p:blipFill>
        <p:spPr>
          <a:xfrm>
            <a:off x="2971962" y="1774228"/>
            <a:ext cx="3001220" cy="2695096"/>
          </a:xfrm>
          <a:prstGeom prst="rect">
            <a:avLst/>
          </a:prstGeom>
        </p:spPr>
      </p:pic>
      <p:pic>
        <p:nvPicPr>
          <p:cNvPr id="5" name="Afbeelding 4">
            <a:extLst>
              <a:ext uri="{FF2B5EF4-FFF2-40B4-BE49-F238E27FC236}">
                <a16:creationId xmlns:a16="http://schemas.microsoft.com/office/drawing/2014/main" id="{20FD3628-15FE-1B37-2E89-790B3555C241}"/>
              </a:ext>
            </a:extLst>
          </p:cNvPr>
          <p:cNvPicPr>
            <a:picLocks noChangeAspect="1"/>
          </p:cNvPicPr>
          <p:nvPr/>
        </p:nvPicPr>
        <p:blipFill>
          <a:blip r:embed="rId8"/>
          <a:stretch>
            <a:fillRect/>
          </a:stretch>
        </p:blipFill>
        <p:spPr>
          <a:xfrm>
            <a:off x="4142425" y="4558830"/>
            <a:ext cx="1350125" cy="1350125"/>
          </a:xfrm>
          <a:prstGeom prst="rect">
            <a:avLst/>
          </a:prstGeom>
        </p:spPr>
      </p:pic>
      <p:pic>
        <p:nvPicPr>
          <p:cNvPr id="7" name="Afbeelding 6">
            <a:extLst>
              <a:ext uri="{FF2B5EF4-FFF2-40B4-BE49-F238E27FC236}">
                <a16:creationId xmlns:a16="http://schemas.microsoft.com/office/drawing/2014/main" id="{0C819F8A-7962-F867-57CA-FF65D7933378}"/>
              </a:ext>
            </a:extLst>
          </p:cNvPr>
          <p:cNvPicPr>
            <a:picLocks noChangeAspect="1"/>
          </p:cNvPicPr>
          <p:nvPr/>
        </p:nvPicPr>
        <p:blipFill>
          <a:blip r:embed="rId9"/>
          <a:stretch>
            <a:fillRect/>
          </a:stretch>
        </p:blipFill>
        <p:spPr>
          <a:xfrm>
            <a:off x="10756185" y="4423336"/>
            <a:ext cx="1017524" cy="1017524"/>
          </a:xfrm>
          <a:prstGeom prst="rect">
            <a:avLst/>
          </a:prstGeom>
        </p:spPr>
      </p:pic>
      <p:pic>
        <p:nvPicPr>
          <p:cNvPr id="12" name="Afbeelding 11">
            <a:extLst>
              <a:ext uri="{FF2B5EF4-FFF2-40B4-BE49-F238E27FC236}">
                <a16:creationId xmlns:a16="http://schemas.microsoft.com/office/drawing/2014/main" id="{D17E2B18-8C71-9C66-FEB8-6E4B5BD69780}"/>
              </a:ext>
            </a:extLst>
          </p:cNvPr>
          <p:cNvPicPr>
            <a:picLocks noChangeAspect="1"/>
          </p:cNvPicPr>
          <p:nvPr/>
        </p:nvPicPr>
        <p:blipFill>
          <a:blip r:embed="rId9"/>
          <a:stretch>
            <a:fillRect/>
          </a:stretch>
        </p:blipFill>
        <p:spPr>
          <a:xfrm>
            <a:off x="7374513" y="4550903"/>
            <a:ext cx="1017524" cy="1017524"/>
          </a:xfrm>
          <a:prstGeom prst="rect">
            <a:avLst/>
          </a:prstGeom>
        </p:spPr>
      </p:pic>
      <p:pic>
        <p:nvPicPr>
          <p:cNvPr id="2050" name="Picture 2" descr="Verbrauchersiegel - Nachhaltiger Einkauf">
            <a:extLst>
              <a:ext uri="{FF2B5EF4-FFF2-40B4-BE49-F238E27FC236}">
                <a16:creationId xmlns:a16="http://schemas.microsoft.com/office/drawing/2014/main" id="{A7FFDC77-16C4-3541-AA15-2E72F8B8416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21469" y="4586578"/>
            <a:ext cx="1309132" cy="981849"/>
          </a:xfrm>
          <a:prstGeom prst="rect">
            <a:avLst/>
          </a:prstGeom>
          <a:noFill/>
          <a:extLst>
            <a:ext uri="{909E8E84-426E-40DD-AFC4-6F175D3DCCD1}">
              <a14:hiddenFill xmlns:a14="http://schemas.microsoft.com/office/drawing/2010/main">
                <a:solidFill>
                  <a:srgbClr val="FFFFFF"/>
                </a:solidFill>
              </a14:hiddenFill>
            </a:ext>
          </a:extLst>
        </p:spPr>
      </p:pic>
      <p:pic>
        <p:nvPicPr>
          <p:cNvPr id="13" name="Afbeelding 12">
            <a:extLst>
              <a:ext uri="{FF2B5EF4-FFF2-40B4-BE49-F238E27FC236}">
                <a16:creationId xmlns:a16="http://schemas.microsoft.com/office/drawing/2014/main" id="{BC1DD879-E838-CA05-BCFD-E1C3504E33A2}"/>
              </a:ext>
            </a:extLst>
          </p:cNvPr>
          <p:cNvPicPr>
            <a:picLocks noChangeAspect="1"/>
          </p:cNvPicPr>
          <p:nvPr/>
        </p:nvPicPr>
        <p:blipFill>
          <a:blip r:embed="rId11"/>
          <a:stretch>
            <a:fillRect/>
          </a:stretch>
        </p:blipFill>
        <p:spPr>
          <a:xfrm>
            <a:off x="8994600" y="4392889"/>
            <a:ext cx="1465082" cy="981849"/>
          </a:xfrm>
          <a:prstGeom prst="rect">
            <a:avLst/>
          </a:prstGeom>
        </p:spPr>
      </p:pic>
    </p:spTree>
    <p:extLst>
      <p:ext uri="{BB962C8B-B14F-4D97-AF65-F5344CB8AC3E}">
        <p14:creationId xmlns:p14="http://schemas.microsoft.com/office/powerpoint/2010/main" val="3806016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Afbeelding 4" descr="Afbeelding met tekst, banaan, fruit, Saba banana&#10;&#10;Door AI gegenereerde inhoud is mogelijk onjuist.">
            <a:extLst>
              <a:ext uri="{FF2B5EF4-FFF2-40B4-BE49-F238E27FC236}">
                <a16:creationId xmlns:a16="http://schemas.microsoft.com/office/drawing/2014/main" id="{04F37561-A5DE-F3C4-D9E2-5C17D96514BE}"/>
              </a:ext>
            </a:extLst>
          </p:cNvPr>
          <p:cNvPicPr>
            <a:picLocks noChangeAspect="1"/>
          </p:cNvPicPr>
          <p:nvPr/>
        </p:nvPicPr>
        <p:blipFill>
          <a:blip r:embed="rId3"/>
          <a:srcRect t="1765"/>
          <a:stretch>
            <a:fillRect/>
          </a:stretch>
        </p:blipFill>
        <p:spPr>
          <a:xfrm>
            <a:off x="20" y="1282"/>
            <a:ext cx="12191980" cy="6856718"/>
          </a:xfrm>
          <a:prstGeom prst="rect">
            <a:avLst/>
          </a:prstGeom>
        </p:spPr>
      </p:pic>
    </p:spTree>
    <p:extLst>
      <p:ext uri="{BB962C8B-B14F-4D97-AF65-F5344CB8AC3E}">
        <p14:creationId xmlns:p14="http://schemas.microsoft.com/office/powerpoint/2010/main" val="1318233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B5612A-381B-4870-910F-7F4CB441F147}"/>
              </a:ext>
            </a:extLst>
          </p:cNvPr>
          <p:cNvSpPr>
            <a:spLocks noGrp="1"/>
          </p:cNvSpPr>
          <p:nvPr>
            <p:ph type="title"/>
          </p:nvPr>
        </p:nvSpPr>
        <p:spPr/>
        <p:txBody>
          <a:bodyPr>
            <a:normAutofit/>
          </a:bodyPr>
          <a:lstStyle/>
          <a:p>
            <a:r>
              <a:rPr lang="nl-NL" sz="4000">
                <a:latin typeface="Verdana"/>
                <a:ea typeface="Verdana"/>
              </a:rPr>
              <a:t>Keurmerken onderzoek</a:t>
            </a:r>
          </a:p>
        </p:txBody>
      </p:sp>
      <p:sp>
        <p:nvSpPr>
          <p:cNvPr id="3" name="Tijdelijke aanduiding voor inhoud 2">
            <a:extLst>
              <a:ext uri="{FF2B5EF4-FFF2-40B4-BE49-F238E27FC236}">
                <a16:creationId xmlns:a16="http://schemas.microsoft.com/office/drawing/2014/main" id="{17E075F1-467A-2ACE-5E53-A0A3628718CC}"/>
              </a:ext>
            </a:extLst>
          </p:cNvPr>
          <p:cNvSpPr>
            <a:spLocks noGrp="1"/>
          </p:cNvSpPr>
          <p:nvPr>
            <p:ph idx="1"/>
          </p:nvPr>
        </p:nvSpPr>
        <p:spPr>
          <a:xfrm>
            <a:off x="838200" y="1825625"/>
            <a:ext cx="6239256" cy="4667250"/>
          </a:xfrm>
        </p:spPr>
        <p:txBody>
          <a:bodyPr>
            <a:noAutofit/>
          </a:bodyPr>
          <a:lstStyle/>
          <a:p>
            <a:pPr marL="0" indent="0">
              <a:buNone/>
            </a:pPr>
            <a:r>
              <a:rPr lang="nl-NL" sz="2400" b="1" noProof="0">
                <a:latin typeface="Verdana"/>
                <a:ea typeface="Verdana"/>
              </a:rPr>
              <a:t>Onderzoek de keurmerken</a:t>
            </a:r>
          </a:p>
          <a:p>
            <a:r>
              <a:rPr lang="nl-NL" sz="2400" noProof="0">
                <a:latin typeface="Verdana"/>
                <a:ea typeface="Verdana"/>
              </a:rPr>
              <a:t>Kies een thema</a:t>
            </a:r>
          </a:p>
          <a:p>
            <a:r>
              <a:rPr lang="nl-NL" sz="2400" noProof="0">
                <a:latin typeface="Verdana"/>
                <a:ea typeface="Verdana"/>
              </a:rPr>
              <a:t>Wat is het doel van het keurmerk?</a:t>
            </a:r>
          </a:p>
          <a:p>
            <a:r>
              <a:rPr lang="nl-NL" sz="2400" noProof="0">
                <a:latin typeface="Verdana"/>
                <a:ea typeface="Verdana"/>
              </a:rPr>
              <a:t>Wie controleert of bedrijven zich aan de regels houden?</a:t>
            </a:r>
          </a:p>
          <a:p>
            <a:r>
              <a:rPr lang="nl-NL" sz="2400" noProof="0">
                <a:latin typeface="Verdana"/>
                <a:ea typeface="Verdana"/>
              </a:rPr>
              <a:t>Is het keurmerk betrouwbaar? Hoe kun je dat zien?</a:t>
            </a:r>
          </a:p>
          <a:p>
            <a:r>
              <a:rPr lang="nl-NL" sz="2400" noProof="0">
                <a:latin typeface="Verdana"/>
                <a:ea typeface="Verdana"/>
              </a:rPr>
              <a:t>Hoe draagt het keurmerk bij aan duurzaamheid (milieu, eerlijke handel, dierenwelzijn)?</a:t>
            </a:r>
          </a:p>
        </p:txBody>
      </p:sp>
      <p:sp>
        <p:nvSpPr>
          <p:cNvPr id="4" name="Tekstvak 3">
            <a:extLst>
              <a:ext uri="{FF2B5EF4-FFF2-40B4-BE49-F238E27FC236}">
                <a16:creationId xmlns:a16="http://schemas.microsoft.com/office/drawing/2014/main" id="{AF6C5EF4-0FA4-5A59-EBB1-FDB3AC334E3B}"/>
              </a:ext>
            </a:extLst>
          </p:cNvPr>
          <p:cNvSpPr txBox="1"/>
          <p:nvPr/>
        </p:nvSpPr>
        <p:spPr>
          <a:xfrm>
            <a:off x="7077456" y="952897"/>
            <a:ext cx="5114544" cy="4801314"/>
          </a:xfrm>
          <a:prstGeom prst="rect">
            <a:avLst/>
          </a:prstGeom>
          <a:solidFill>
            <a:schemeClr val="accent6"/>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nl-NL" sz="2400" b="1">
                <a:latin typeface="Verdana"/>
                <a:ea typeface="Verdana"/>
              </a:rPr>
              <a:t>Keuze thema:</a:t>
            </a:r>
          </a:p>
          <a:p>
            <a:pPr marL="457200" indent="-457200">
              <a:buFont typeface="Arial" panose="020B0604020202020204" pitchFamily="34" charset="0"/>
              <a:buChar char="•"/>
            </a:pPr>
            <a:endParaRPr lang="nl-NL" sz="2400">
              <a:latin typeface="Verdana"/>
              <a:ea typeface="Verdana"/>
            </a:endParaRPr>
          </a:p>
          <a:p>
            <a:pPr marL="457200" indent="-457200">
              <a:buFont typeface="Arial" panose="020B0604020202020204" pitchFamily="34" charset="0"/>
              <a:buChar char="•"/>
            </a:pPr>
            <a:r>
              <a:rPr lang="nl-NL" sz="2400">
                <a:latin typeface="Verdana"/>
                <a:ea typeface="Verdana"/>
              </a:rPr>
              <a:t>Cosmetica</a:t>
            </a:r>
          </a:p>
          <a:p>
            <a:pPr marL="457200" indent="-457200">
              <a:buFont typeface="Arial" panose="020B0604020202020204" pitchFamily="34" charset="0"/>
              <a:buChar char="•"/>
            </a:pPr>
            <a:r>
              <a:rPr lang="nl-NL" sz="2400">
                <a:latin typeface="Verdana"/>
                <a:ea typeface="Verdana"/>
              </a:rPr>
              <a:t>Eieren</a:t>
            </a:r>
          </a:p>
          <a:p>
            <a:pPr marL="457200" indent="-457200">
              <a:buFont typeface="Arial" panose="020B0604020202020204" pitchFamily="34" charset="0"/>
              <a:buChar char="•"/>
            </a:pPr>
            <a:r>
              <a:rPr lang="nl-NL" sz="2400">
                <a:latin typeface="Verdana"/>
                <a:ea typeface="Verdana"/>
              </a:rPr>
              <a:t>Groente en fruit</a:t>
            </a:r>
          </a:p>
          <a:p>
            <a:pPr marL="457200" indent="-457200">
              <a:buFont typeface="Arial" panose="020B0604020202020204" pitchFamily="34" charset="0"/>
              <a:buChar char="•"/>
            </a:pPr>
            <a:r>
              <a:rPr lang="nl-NL" sz="2400">
                <a:latin typeface="Verdana"/>
                <a:ea typeface="Verdana"/>
              </a:rPr>
              <a:t>Kleding</a:t>
            </a:r>
          </a:p>
          <a:p>
            <a:pPr marL="457200" indent="-457200">
              <a:buFont typeface="Arial" panose="020B0604020202020204" pitchFamily="34" charset="0"/>
              <a:buChar char="•"/>
            </a:pPr>
            <a:r>
              <a:rPr lang="nl-NL" sz="2400">
                <a:latin typeface="Verdana"/>
                <a:ea typeface="Verdana"/>
              </a:rPr>
              <a:t>Koffie, thee en chocolade</a:t>
            </a:r>
          </a:p>
          <a:p>
            <a:pPr marL="457200" indent="-457200">
              <a:buFont typeface="Arial" panose="020B0604020202020204" pitchFamily="34" charset="0"/>
              <a:buChar char="•"/>
            </a:pPr>
            <a:r>
              <a:rPr lang="nl-NL" sz="2400">
                <a:latin typeface="Verdana"/>
                <a:ea typeface="Verdana"/>
              </a:rPr>
              <a:t>Schoonmaakmiddelen</a:t>
            </a:r>
          </a:p>
          <a:p>
            <a:pPr marL="457200" indent="-457200">
              <a:buFont typeface="Arial" panose="020B0604020202020204" pitchFamily="34" charset="0"/>
              <a:buChar char="•"/>
            </a:pPr>
            <a:r>
              <a:rPr lang="nl-NL" sz="2400">
                <a:latin typeface="Verdana"/>
                <a:ea typeface="Verdana"/>
              </a:rPr>
              <a:t>Vis, schaal- en schelpdieren</a:t>
            </a:r>
          </a:p>
          <a:p>
            <a:pPr marL="457200" indent="-457200">
              <a:buFont typeface="Arial" panose="020B0604020202020204" pitchFamily="34" charset="0"/>
              <a:buChar char="•"/>
            </a:pPr>
            <a:r>
              <a:rPr lang="nl-NL" sz="2400">
                <a:latin typeface="Verdana"/>
                <a:ea typeface="Verdana"/>
              </a:rPr>
              <a:t>Vlees</a:t>
            </a:r>
          </a:p>
          <a:p>
            <a:pPr marL="457200" indent="-457200">
              <a:buFont typeface="Arial" panose="020B0604020202020204" pitchFamily="34" charset="0"/>
              <a:buChar char="•"/>
            </a:pPr>
            <a:r>
              <a:rPr lang="nl-NL" sz="2400">
                <a:latin typeface="Verdana"/>
                <a:ea typeface="Verdana"/>
              </a:rPr>
              <a:t>Zuivel</a:t>
            </a:r>
          </a:p>
          <a:p>
            <a:pPr marL="457200" indent="-457200">
              <a:buFont typeface="Arial" panose="020B0604020202020204" pitchFamily="34" charset="0"/>
              <a:buChar char="•"/>
            </a:pPr>
            <a:r>
              <a:rPr lang="nl-NL" sz="2400">
                <a:latin typeface="Verdana"/>
                <a:ea typeface="Verdana"/>
              </a:rPr>
              <a:t>Voeding overig</a:t>
            </a:r>
          </a:p>
          <a:p>
            <a:endParaRPr lang="nl-NL" sz="1600">
              <a:latin typeface="Verdana"/>
              <a:ea typeface="Verdana"/>
            </a:endParaRPr>
          </a:p>
        </p:txBody>
      </p:sp>
    </p:spTree>
    <p:extLst>
      <p:ext uri="{BB962C8B-B14F-4D97-AF65-F5344CB8AC3E}">
        <p14:creationId xmlns:p14="http://schemas.microsoft.com/office/powerpoint/2010/main" val="1608986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556C9-EA75-81C3-C413-BD4382AB16B5}"/>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EC60755A-8ED8-7690-E4C5-67F212CEE81B}"/>
              </a:ext>
            </a:extLst>
          </p:cNvPr>
          <p:cNvPicPr>
            <a:picLocks noChangeAspect="1"/>
          </p:cNvPicPr>
          <p:nvPr/>
        </p:nvPicPr>
        <p:blipFill>
          <a:blip r:embed="rId3"/>
          <a:stretch>
            <a:fillRect/>
          </a:stretch>
        </p:blipFill>
        <p:spPr>
          <a:xfrm>
            <a:off x="1098804" y="97536"/>
            <a:ext cx="9727692" cy="6485128"/>
          </a:xfrm>
          <a:prstGeom prst="rect">
            <a:avLst/>
          </a:prstGeom>
        </p:spPr>
      </p:pic>
    </p:spTree>
    <p:extLst>
      <p:ext uri="{BB962C8B-B14F-4D97-AF65-F5344CB8AC3E}">
        <p14:creationId xmlns:p14="http://schemas.microsoft.com/office/powerpoint/2010/main" val="778368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EF808F-3CB4-0DA8-7523-0D44E469EC59}"/>
              </a:ext>
            </a:extLst>
          </p:cNvPr>
          <p:cNvSpPr>
            <a:spLocks noGrp="1"/>
          </p:cNvSpPr>
          <p:nvPr>
            <p:ph type="title"/>
          </p:nvPr>
        </p:nvSpPr>
        <p:spPr/>
        <p:txBody>
          <a:bodyPr/>
          <a:lstStyle/>
          <a:p>
            <a:r>
              <a:rPr lang="nl-NL">
                <a:latin typeface="Verdana"/>
                <a:ea typeface="Verdana"/>
              </a:rPr>
              <a:t>Reflectie</a:t>
            </a:r>
          </a:p>
        </p:txBody>
      </p:sp>
      <p:sp>
        <p:nvSpPr>
          <p:cNvPr id="3" name="Tijdelijke aanduiding voor inhoud 2">
            <a:extLst>
              <a:ext uri="{FF2B5EF4-FFF2-40B4-BE49-F238E27FC236}">
                <a16:creationId xmlns:a16="http://schemas.microsoft.com/office/drawing/2014/main" id="{A2B0D233-8D4F-4910-C5E5-EACF89CF9CC5}"/>
              </a:ext>
            </a:extLst>
          </p:cNvPr>
          <p:cNvSpPr>
            <a:spLocks noGrp="1"/>
          </p:cNvSpPr>
          <p:nvPr>
            <p:ph idx="1"/>
          </p:nvPr>
        </p:nvSpPr>
        <p:spPr/>
        <p:txBody>
          <a:bodyPr/>
          <a:lstStyle/>
          <a:p>
            <a:r>
              <a:rPr lang="nl-NL">
                <a:latin typeface="Verdana"/>
                <a:ea typeface="Verdana"/>
              </a:rPr>
              <a:t>Wat zijn goede keurmerken</a:t>
            </a:r>
          </a:p>
          <a:p>
            <a:r>
              <a:rPr lang="nl-NL">
                <a:latin typeface="Verdana"/>
                <a:ea typeface="Verdana"/>
              </a:rPr>
              <a:t>Rentmeesterschap</a:t>
            </a:r>
          </a:p>
        </p:txBody>
      </p:sp>
    </p:spTree>
    <p:extLst>
      <p:ext uri="{BB962C8B-B14F-4D97-AF65-F5344CB8AC3E}">
        <p14:creationId xmlns:p14="http://schemas.microsoft.com/office/powerpoint/2010/main" val="430410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768DA-7967-1D1B-95BE-40514B0EDF9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678B168-6CF7-58D4-7002-FC6F3C19C0A2}"/>
              </a:ext>
            </a:extLst>
          </p:cNvPr>
          <p:cNvSpPr>
            <a:spLocks noGrp="1"/>
          </p:cNvSpPr>
          <p:nvPr>
            <p:ph type="title"/>
          </p:nvPr>
        </p:nvSpPr>
        <p:spPr/>
        <p:txBody>
          <a:bodyPr/>
          <a:lstStyle/>
          <a:p>
            <a:r>
              <a:rPr lang="nl-NL">
                <a:latin typeface="Verdana"/>
                <a:ea typeface="Verdana"/>
              </a:rPr>
              <a:t>Les 2 samen duurzaam | Rol producent</a:t>
            </a:r>
          </a:p>
        </p:txBody>
      </p:sp>
      <p:sp>
        <p:nvSpPr>
          <p:cNvPr id="3" name="Tijdelijke aanduiding voor inhoud 2">
            <a:extLst>
              <a:ext uri="{FF2B5EF4-FFF2-40B4-BE49-F238E27FC236}">
                <a16:creationId xmlns:a16="http://schemas.microsoft.com/office/drawing/2014/main" id="{4EF50743-B707-9F55-6D75-F6B8F3ED4436}"/>
              </a:ext>
            </a:extLst>
          </p:cNvPr>
          <p:cNvSpPr>
            <a:spLocks noGrp="1"/>
          </p:cNvSpPr>
          <p:nvPr>
            <p:ph idx="1"/>
          </p:nvPr>
        </p:nvSpPr>
        <p:spPr/>
        <p:txBody>
          <a:bodyPr/>
          <a:lstStyle/>
          <a:p>
            <a:r>
              <a:rPr lang="nl-NL">
                <a:latin typeface="Verdana"/>
                <a:ea typeface="Verdana"/>
              </a:rPr>
              <a:t>Terugblik vorige les</a:t>
            </a:r>
          </a:p>
          <a:p>
            <a:r>
              <a:rPr lang="nl-NL">
                <a:latin typeface="Verdana"/>
                <a:ea typeface="Verdana"/>
              </a:rPr>
              <a:t>Introductie kringloopwinkel</a:t>
            </a:r>
          </a:p>
          <a:p>
            <a:r>
              <a:rPr lang="nl-NL">
                <a:latin typeface="Verdana"/>
                <a:ea typeface="Verdana"/>
              </a:rPr>
              <a:t>Rol producent | investeren in duurzaamheid of korte termijn winst</a:t>
            </a:r>
          </a:p>
          <a:p>
            <a:r>
              <a:rPr lang="nl-NL">
                <a:latin typeface="Verdana"/>
                <a:ea typeface="Verdana"/>
              </a:rPr>
              <a:t>Opdracht</a:t>
            </a:r>
          </a:p>
          <a:p>
            <a:r>
              <a:rPr lang="nl-NL">
                <a:latin typeface="Verdana"/>
                <a:ea typeface="Verdana"/>
              </a:rPr>
              <a:t>Reflectie</a:t>
            </a:r>
          </a:p>
        </p:txBody>
      </p:sp>
    </p:spTree>
    <p:extLst>
      <p:ext uri="{BB962C8B-B14F-4D97-AF65-F5344CB8AC3E}">
        <p14:creationId xmlns:p14="http://schemas.microsoft.com/office/powerpoint/2010/main" val="3825098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F281E7-6789-3F16-CC16-F6971C47B1ED}"/>
              </a:ext>
            </a:extLst>
          </p:cNvPr>
          <p:cNvSpPr>
            <a:spLocks noGrp="1"/>
          </p:cNvSpPr>
          <p:nvPr>
            <p:ph type="title"/>
          </p:nvPr>
        </p:nvSpPr>
        <p:spPr/>
        <p:txBody>
          <a:bodyPr/>
          <a:lstStyle/>
          <a:p>
            <a:r>
              <a:rPr lang="nl-NL">
                <a:latin typeface="Verdana"/>
                <a:ea typeface="Verdana"/>
              </a:rPr>
              <a:t>Kringloopwinkel | Duurzaam ondernemen</a:t>
            </a:r>
          </a:p>
        </p:txBody>
      </p:sp>
      <p:sp>
        <p:nvSpPr>
          <p:cNvPr id="3" name="Tijdelijke aanduiding voor inhoud 2">
            <a:extLst>
              <a:ext uri="{FF2B5EF4-FFF2-40B4-BE49-F238E27FC236}">
                <a16:creationId xmlns:a16="http://schemas.microsoft.com/office/drawing/2014/main" id="{3AF13BE1-8B30-9A6C-7CCF-1213457383BD}"/>
              </a:ext>
            </a:extLst>
          </p:cNvPr>
          <p:cNvSpPr>
            <a:spLocks noGrp="1"/>
          </p:cNvSpPr>
          <p:nvPr>
            <p:ph idx="1"/>
          </p:nvPr>
        </p:nvSpPr>
        <p:spPr/>
        <p:txBody>
          <a:bodyPr/>
          <a:lstStyle/>
          <a:p>
            <a:r>
              <a:rPr lang="nl-NL">
                <a:latin typeface="Verdana"/>
                <a:ea typeface="Verdana"/>
              </a:rPr>
              <a:t>Producten worden hergebruikt (</a:t>
            </a:r>
            <a:r>
              <a:rPr lang="nl-NL" err="1">
                <a:latin typeface="Verdana"/>
                <a:ea typeface="Verdana"/>
              </a:rPr>
              <a:t>planet</a:t>
            </a:r>
            <a:r>
              <a:rPr lang="nl-NL">
                <a:latin typeface="Verdana"/>
                <a:ea typeface="Verdana"/>
              </a:rPr>
              <a:t>)</a:t>
            </a:r>
          </a:p>
          <a:p>
            <a:r>
              <a:rPr lang="nl-NL">
                <a:latin typeface="Verdana"/>
                <a:ea typeface="Verdana"/>
              </a:rPr>
              <a:t>Opbrengst gaat vaak naar een goed doel (</a:t>
            </a:r>
            <a:r>
              <a:rPr lang="nl-NL" err="1">
                <a:latin typeface="Verdana"/>
                <a:ea typeface="Verdana"/>
              </a:rPr>
              <a:t>profit</a:t>
            </a:r>
            <a:r>
              <a:rPr lang="nl-NL">
                <a:latin typeface="Verdana"/>
                <a:ea typeface="Verdana"/>
              </a:rPr>
              <a:t>)</a:t>
            </a:r>
          </a:p>
          <a:p>
            <a:r>
              <a:rPr lang="nl-NL">
                <a:latin typeface="Verdana"/>
                <a:ea typeface="Verdana"/>
              </a:rPr>
              <a:t>Vrijwilligerswerk en helpt mensen met afstand tot de arbeidsmarkt (</a:t>
            </a:r>
            <a:r>
              <a:rPr lang="nl-NL" err="1">
                <a:latin typeface="Verdana"/>
                <a:ea typeface="Verdana"/>
              </a:rPr>
              <a:t>people</a:t>
            </a:r>
            <a:r>
              <a:rPr lang="nl-NL">
                <a:latin typeface="Verdana"/>
                <a:ea typeface="Verdana"/>
              </a:rPr>
              <a:t>)</a:t>
            </a:r>
          </a:p>
        </p:txBody>
      </p:sp>
    </p:spTree>
    <p:extLst>
      <p:ext uri="{BB962C8B-B14F-4D97-AF65-F5344CB8AC3E}">
        <p14:creationId xmlns:p14="http://schemas.microsoft.com/office/powerpoint/2010/main" val="1634773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7" name="Rectangle 4107">
            <a:extLst>
              <a:ext uri="{FF2B5EF4-FFF2-40B4-BE49-F238E27FC236}">
                <a16:creationId xmlns:a16="http://schemas.microsoft.com/office/drawing/2014/main" id="{7C1E5815-D54C-487F-A054-6D4930ADE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circulaire economie - Wagro">
            <a:extLst>
              <a:ext uri="{FF2B5EF4-FFF2-40B4-BE49-F238E27FC236}">
                <a16:creationId xmlns:a16="http://schemas.microsoft.com/office/drawing/2014/main" id="{38DAC3AD-6CB3-BF9B-F868-BD080F12ED0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b="1334"/>
          <a:stretch>
            <a:fillRect/>
          </a:stretch>
        </p:blipFill>
        <p:spPr bwMode="auto">
          <a:xfrm>
            <a:off x="643467" y="830720"/>
            <a:ext cx="9240039" cy="5196561"/>
          </a:xfrm>
          <a:prstGeom prst="rect">
            <a:avLst/>
          </a:prstGeom>
          <a:noFill/>
          <a:extLst>
            <a:ext uri="{909E8E84-426E-40DD-AFC4-6F175D3DCCD1}">
              <a14:hiddenFill xmlns:a14="http://schemas.microsoft.com/office/drawing/2010/main">
                <a:solidFill>
                  <a:srgbClr val="FFFFFF"/>
                </a:solidFill>
              </a14:hiddenFill>
            </a:ext>
          </a:extLst>
        </p:spPr>
      </p:pic>
      <p:sp>
        <p:nvSpPr>
          <p:cNvPr id="4118" name="Freeform: Shape 410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208496"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Tree>
    <p:extLst>
      <p:ext uri="{BB962C8B-B14F-4D97-AF65-F5344CB8AC3E}">
        <p14:creationId xmlns:p14="http://schemas.microsoft.com/office/powerpoint/2010/main" val="615810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amen voor de SDG’s-vlag (PNG)">
            <a:extLst>
              <a:ext uri="{FF2B5EF4-FFF2-40B4-BE49-F238E27FC236}">
                <a16:creationId xmlns:a16="http://schemas.microsoft.com/office/drawing/2014/main" id="{8F318BB8-08A9-ED93-E6B0-2BF5C886BD2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22125"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065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CEADEE-D585-9215-CE62-079AC4427C10}"/>
              </a:ext>
            </a:extLst>
          </p:cNvPr>
          <p:cNvSpPr>
            <a:spLocks noGrp="1"/>
          </p:cNvSpPr>
          <p:nvPr>
            <p:ph type="title"/>
          </p:nvPr>
        </p:nvSpPr>
        <p:spPr/>
        <p:txBody>
          <a:bodyPr>
            <a:normAutofit/>
          </a:bodyPr>
          <a:lstStyle/>
          <a:p>
            <a:r>
              <a:rPr lang="nl-NL" sz="4000">
                <a:latin typeface="Verdana"/>
                <a:ea typeface="Verdana"/>
              </a:rPr>
              <a:t>Verhaal Polman</a:t>
            </a:r>
          </a:p>
        </p:txBody>
      </p:sp>
      <p:sp>
        <p:nvSpPr>
          <p:cNvPr id="4" name="Tijdelijke aanduiding voor inhoud 3">
            <a:extLst>
              <a:ext uri="{FF2B5EF4-FFF2-40B4-BE49-F238E27FC236}">
                <a16:creationId xmlns:a16="http://schemas.microsoft.com/office/drawing/2014/main" id="{B9D3A8DF-C3A7-E23C-E5EA-2FBED7B42074}"/>
              </a:ext>
            </a:extLst>
          </p:cNvPr>
          <p:cNvSpPr>
            <a:spLocks noGrp="1"/>
          </p:cNvSpPr>
          <p:nvPr>
            <p:ph sz="half" idx="1"/>
          </p:nvPr>
        </p:nvSpPr>
        <p:spPr/>
        <p:txBody>
          <a:bodyPr vert="horz" lIns="91440" tIns="45720" rIns="91440" bIns="45720" rtlCol="0" anchor="t">
            <a:noAutofit/>
          </a:bodyPr>
          <a:lstStyle/>
          <a:p>
            <a:r>
              <a:rPr lang="nl-NL" sz="2400">
                <a:latin typeface="Verdana"/>
                <a:ea typeface="Verdana"/>
              </a:rPr>
              <a:t>Topman Unilever 2009-2018</a:t>
            </a:r>
          </a:p>
          <a:p>
            <a:r>
              <a:rPr lang="nl-NL" sz="2400">
                <a:latin typeface="Verdana"/>
                <a:ea typeface="Verdana"/>
              </a:rPr>
              <a:t>Poging om een enorm bedrijf duurzamer te maken (SDG)</a:t>
            </a:r>
          </a:p>
          <a:p>
            <a:r>
              <a:rPr lang="nl-NL" sz="2400">
                <a:latin typeface="Verdana"/>
                <a:ea typeface="Verdana"/>
              </a:rPr>
              <a:t>Boek Netto positief: </a:t>
            </a:r>
            <a:r>
              <a:rPr lang="nl-NL" sz="2400" i="1">
                <a:latin typeface="Verdana"/>
                <a:ea typeface="Verdana"/>
              </a:rPr>
              <a:t>‘“Een producent moet niet alleen minder schade veroorzaken, maar actief bijdragen aan herstel van mens en planeet. Netto positief is de ambitie om de wereld beter achter te laten dan je haar aantreft.”’</a:t>
            </a:r>
          </a:p>
        </p:txBody>
      </p:sp>
      <p:pic>
        <p:nvPicPr>
          <p:cNvPr id="7176" name="Picture 8" descr="Paul Polman - keynote speaker - Global Speakers Bureau">
            <a:extLst>
              <a:ext uri="{FF2B5EF4-FFF2-40B4-BE49-F238E27FC236}">
                <a16:creationId xmlns:a16="http://schemas.microsoft.com/office/drawing/2014/main" id="{CF069ED9-8833-CE70-7C9C-7FC6143AF5B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587331" y="1825625"/>
            <a:ext cx="4351338" cy="4351338"/>
          </a:xfrm>
          <a:prstGeom prst="rect">
            <a:avLst/>
          </a:prstGeom>
          <a:noFill/>
          <a:extLst>
            <a:ext uri="{909E8E84-426E-40DD-AFC4-6F175D3DCCD1}">
              <a14:hiddenFill xmlns:a14="http://schemas.microsoft.com/office/drawing/2010/main">
                <a:solidFill>
                  <a:srgbClr val="FFFFFF"/>
                </a:solidFill>
              </a14:hiddenFill>
            </a:ext>
          </a:extLst>
        </p:spPr>
      </p:pic>
      <p:pic>
        <p:nvPicPr>
          <p:cNvPr id="10" name="Afbeelding 9">
            <a:extLst>
              <a:ext uri="{FF2B5EF4-FFF2-40B4-BE49-F238E27FC236}">
                <a16:creationId xmlns:a16="http://schemas.microsoft.com/office/drawing/2014/main" id="{9283DCE5-AC8A-7D0E-81F2-1873B98F8A69}"/>
              </a:ext>
            </a:extLst>
          </p:cNvPr>
          <p:cNvPicPr>
            <a:picLocks noChangeAspect="1"/>
          </p:cNvPicPr>
          <p:nvPr/>
        </p:nvPicPr>
        <p:blipFill>
          <a:blip r:embed="rId3"/>
          <a:stretch>
            <a:fillRect/>
          </a:stretch>
        </p:blipFill>
        <p:spPr>
          <a:xfrm>
            <a:off x="5989320" y="509391"/>
            <a:ext cx="1513337" cy="236259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40600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EBA4AE-40B1-97B5-5C6A-67E2571A2998}"/>
              </a:ext>
            </a:extLst>
          </p:cNvPr>
          <p:cNvSpPr>
            <a:spLocks noGrp="1"/>
          </p:cNvSpPr>
          <p:nvPr>
            <p:ph type="title"/>
          </p:nvPr>
        </p:nvSpPr>
        <p:spPr/>
        <p:txBody>
          <a:bodyPr>
            <a:normAutofit/>
          </a:bodyPr>
          <a:lstStyle/>
          <a:p>
            <a:r>
              <a:rPr lang="nl-NL" sz="3600">
                <a:latin typeface="Verdana"/>
                <a:ea typeface="Verdana"/>
              </a:rPr>
              <a:t>Opdracht: Producent met SDG  </a:t>
            </a:r>
          </a:p>
        </p:txBody>
      </p:sp>
      <p:sp>
        <p:nvSpPr>
          <p:cNvPr id="3" name="Tijdelijke aanduiding voor inhoud 2">
            <a:extLst>
              <a:ext uri="{FF2B5EF4-FFF2-40B4-BE49-F238E27FC236}">
                <a16:creationId xmlns:a16="http://schemas.microsoft.com/office/drawing/2014/main" id="{78774AEE-F118-65AE-5DF8-63836CC4F23B}"/>
              </a:ext>
            </a:extLst>
          </p:cNvPr>
          <p:cNvSpPr>
            <a:spLocks noGrp="1"/>
          </p:cNvSpPr>
          <p:nvPr>
            <p:ph idx="1"/>
          </p:nvPr>
        </p:nvSpPr>
        <p:spPr/>
        <p:txBody>
          <a:bodyPr>
            <a:noAutofit/>
          </a:bodyPr>
          <a:lstStyle/>
          <a:p>
            <a:pPr marL="0" indent="0">
              <a:buNone/>
            </a:pPr>
            <a:r>
              <a:rPr lang="nl-NL" sz="2000">
                <a:latin typeface="Verdana"/>
                <a:ea typeface="Verdana"/>
              </a:rPr>
              <a:t>Jij bent producent. Kies een SDG en maak jouw productieketen duurzamer.</a:t>
            </a:r>
          </a:p>
          <a:p>
            <a:pPr marL="514350" indent="-514350">
              <a:buFont typeface="+mj-lt"/>
              <a:buAutoNum type="arabicPeriod"/>
            </a:pPr>
            <a:r>
              <a:rPr lang="nl-NL" sz="2000">
                <a:latin typeface="Verdana"/>
                <a:ea typeface="Verdana"/>
              </a:rPr>
              <a:t>Kies een SDG: 8, 12, 13 of 15.</a:t>
            </a:r>
          </a:p>
          <a:p>
            <a:pPr marL="514350" indent="-514350">
              <a:buFont typeface="+mj-lt"/>
              <a:buAutoNum type="arabicPeriod"/>
            </a:pPr>
            <a:r>
              <a:rPr lang="nl-NL" sz="2000">
                <a:latin typeface="Verdana"/>
                <a:ea typeface="Verdana"/>
              </a:rPr>
              <a:t>Onderzoek: Waar gaat het mis in jouw keten (milieu/arbeid/afval)?</a:t>
            </a:r>
          </a:p>
          <a:p>
            <a:pPr marL="514350" indent="-514350">
              <a:buFont typeface="+mj-lt"/>
              <a:buAutoNum type="arabicPeriod"/>
            </a:pPr>
            <a:r>
              <a:rPr lang="nl-NL" sz="2000">
                <a:latin typeface="Verdana"/>
                <a:ea typeface="Verdana"/>
              </a:rPr>
              <a:t>Verbeter: Bedenk 3 duurzame maatregelen die passen bij jouw SDG.</a:t>
            </a:r>
          </a:p>
          <a:p>
            <a:pPr marL="514350" indent="-514350">
              <a:buFont typeface="+mj-lt"/>
              <a:buAutoNum type="arabicPeriod"/>
            </a:pPr>
            <a:r>
              <a:rPr lang="nl-NL" sz="2000">
                <a:latin typeface="Verdana"/>
                <a:ea typeface="Verdana"/>
              </a:rPr>
              <a:t>Afweging: Wat kost het? Wat levert het op?</a:t>
            </a:r>
          </a:p>
          <a:p>
            <a:pPr marL="514350" indent="-514350">
              <a:buFont typeface="+mj-lt"/>
              <a:buAutoNum type="arabicPeriod"/>
            </a:pPr>
            <a:r>
              <a:rPr lang="nl-NL" sz="2000">
                <a:latin typeface="Verdana"/>
                <a:ea typeface="Verdana"/>
              </a:rPr>
              <a:t>Keurmerk: Welk keurmerk past bij jouw keuzes?</a:t>
            </a:r>
          </a:p>
          <a:p>
            <a:pPr marL="514350" indent="-514350">
              <a:buFont typeface="+mj-lt"/>
              <a:buAutoNum type="arabicPeriod"/>
            </a:pPr>
            <a:r>
              <a:rPr lang="nl-NL" sz="2000">
                <a:latin typeface="Verdana"/>
                <a:ea typeface="Verdana"/>
              </a:rPr>
              <a:t>Presenteer: Pitch jouw duurzame producentenplan in 2 minuten.</a:t>
            </a:r>
          </a:p>
        </p:txBody>
      </p:sp>
    </p:spTree>
    <p:extLst>
      <p:ext uri="{BB962C8B-B14F-4D97-AF65-F5344CB8AC3E}">
        <p14:creationId xmlns:p14="http://schemas.microsoft.com/office/powerpoint/2010/main" val="42914577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DA35B-36AA-AC41-BCC7-55539AD1B63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12C0C5E-0408-0CF8-E997-79C34977029E}"/>
              </a:ext>
            </a:extLst>
          </p:cNvPr>
          <p:cNvSpPr>
            <a:spLocks noGrp="1"/>
          </p:cNvSpPr>
          <p:nvPr>
            <p:ph type="title"/>
          </p:nvPr>
        </p:nvSpPr>
        <p:spPr/>
        <p:txBody>
          <a:bodyPr>
            <a:normAutofit/>
          </a:bodyPr>
          <a:lstStyle/>
          <a:p>
            <a:r>
              <a:rPr lang="nl-NL" sz="4000">
                <a:latin typeface="Verdana"/>
                <a:ea typeface="Verdana"/>
              </a:rPr>
              <a:t>Reflectie</a:t>
            </a:r>
          </a:p>
        </p:txBody>
      </p:sp>
      <p:sp>
        <p:nvSpPr>
          <p:cNvPr id="3" name="Tijdelijke aanduiding voor inhoud 2">
            <a:extLst>
              <a:ext uri="{FF2B5EF4-FFF2-40B4-BE49-F238E27FC236}">
                <a16:creationId xmlns:a16="http://schemas.microsoft.com/office/drawing/2014/main" id="{DF2DB467-B0A0-D701-E394-D357D4FBDCD6}"/>
              </a:ext>
            </a:extLst>
          </p:cNvPr>
          <p:cNvSpPr>
            <a:spLocks noGrp="1"/>
          </p:cNvSpPr>
          <p:nvPr>
            <p:ph idx="1"/>
          </p:nvPr>
        </p:nvSpPr>
        <p:spPr/>
        <p:txBody>
          <a:bodyPr>
            <a:normAutofit/>
          </a:bodyPr>
          <a:lstStyle/>
          <a:p>
            <a:r>
              <a:rPr lang="nl-NL" sz="2400">
                <a:latin typeface="Verdana"/>
                <a:ea typeface="Verdana"/>
              </a:rPr>
              <a:t>Wat verbaast jou het meest aan hoe producenten omgaan met duurzaamheid?</a:t>
            </a:r>
          </a:p>
          <a:p>
            <a:r>
              <a:rPr lang="nl-NL" sz="2400">
                <a:latin typeface="Verdana"/>
                <a:ea typeface="Verdana"/>
              </a:rPr>
              <a:t>Welke SDG sluit volgens jou het beste aan bij het Bijbelse opdracht tot rentmeesterschap — en waarom?</a:t>
            </a:r>
          </a:p>
          <a:p>
            <a:r>
              <a:rPr lang="nl-NL" sz="2400">
                <a:latin typeface="Verdana"/>
                <a:ea typeface="Verdana"/>
              </a:rPr>
              <a:t>Wat heb je ontdekt over de impact van jouw product op mens en milieu dat je nog niet wist?</a:t>
            </a:r>
          </a:p>
          <a:p>
            <a:r>
              <a:rPr lang="nl-NL" sz="2400">
                <a:latin typeface="Verdana"/>
                <a:ea typeface="Verdana"/>
              </a:rPr>
              <a:t>Wanneer is een producent volgens jou écht duurzaam en niet alleen bezig met greenwashing?</a:t>
            </a:r>
          </a:p>
        </p:txBody>
      </p:sp>
    </p:spTree>
    <p:extLst>
      <p:ext uri="{BB962C8B-B14F-4D97-AF65-F5344CB8AC3E}">
        <p14:creationId xmlns:p14="http://schemas.microsoft.com/office/powerpoint/2010/main" val="1173520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AC9EC6-67C1-07F9-8B3B-3E6D4EF378F6}"/>
              </a:ext>
            </a:extLst>
          </p:cNvPr>
          <p:cNvSpPr>
            <a:spLocks noGrp="1"/>
          </p:cNvSpPr>
          <p:nvPr>
            <p:ph type="title"/>
          </p:nvPr>
        </p:nvSpPr>
        <p:spPr/>
        <p:txBody>
          <a:bodyPr>
            <a:normAutofit/>
          </a:bodyPr>
          <a:lstStyle/>
          <a:p>
            <a:r>
              <a:rPr lang="nl-NL" sz="4000">
                <a:latin typeface="Verdana"/>
                <a:ea typeface="Verdana"/>
              </a:rPr>
              <a:t>Les 3 Samen duurzaam | overheid</a:t>
            </a:r>
          </a:p>
        </p:txBody>
      </p:sp>
      <p:sp>
        <p:nvSpPr>
          <p:cNvPr id="3" name="Tijdelijke aanduiding voor inhoud 2">
            <a:extLst>
              <a:ext uri="{FF2B5EF4-FFF2-40B4-BE49-F238E27FC236}">
                <a16:creationId xmlns:a16="http://schemas.microsoft.com/office/drawing/2014/main" id="{10A30C81-3144-A36B-413D-98C967129FCF}"/>
              </a:ext>
            </a:extLst>
          </p:cNvPr>
          <p:cNvSpPr>
            <a:spLocks noGrp="1"/>
          </p:cNvSpPr>
          <p:nvPr>
            <p:ph idx="1"/>
          </p:nvPr>
        </p:nvSpPr>
        <p:spPr/>
        <p:txBody>
          <a:bodyPr>
            <a:normAutofit/>
          </a:bodyPr>
          <a:lstStyle/>
          <a:p>
            <a:r>
              <a:rPr lang="nl-NL" sz="2400">
                <a:latin typeface="Verdana"/>
                <a:ea typeface="Verdana"/>
              </a:rPr>
              <a:t>Terug blik vorige les</a:t>
            </a:r>
          </a:p>
          <a:p>
            <a:r>
              <a:rPr lang="nl-NL" sz="2400">
                <a:latin typeface="Verdana"/>
                <a:ea typeface="Verdana"/>
              </a:rPr>
              <a:t>Rol overheid | Stel ik strengereregels is ook als producten daardoor duurder worden? </a:t>
            </a:r>
          </a:p>
          <a:p>
            <a:r>
              <a:rPr lang="nl-NL" sz="2400">
                <a:latin typeface="Verdana"/>
                <a:ea typeface="Verdana"/>
              </a:rPr>
              <a:t>Wetgeving | EU </a:t>
            </a:r>
            <a:r>
              <a:rPr lang="nl-NL" sz="2400" err="1">
                <a:latin typeface="Verdana"/>
                <a:ea typeface="Verdana"/>
              </a:rPr>
              <a:t>eco</a:t>
            </a:r>
            <a:r>
              <a:rPr lang="nl-NL" sz="2400">
                <a:latin typeface="Verdana"/>
                <a:ea typeface="Verdana"/>
              </a:rPr>
              <a:t> design</a:t>
            </a:r>
          </a:p>
          <a:p>
            <a:r>
              <a:rPr lang="nl-NL" sz="2400">
                <a:latin typeface="Verdana"/>
                <a:ea typeface="Verdana"/>
              </a:rPr>
              <a:t>Overheidstaken die aansluiten bij Bijbelse waarden</a:t>
            </a:r>
          </a:p>
        </p:txBody>
      </p:sp>
    </p:spTree>
    <p:extLst>
      <p:ext uri="{BB962C8B-B14F-4D97-AF65-F5344CB8AC3E}">
        <p14:creationId xmlns:p14="http://schemas.microsoft.com/office/powerpoint/2010/main" val="2903860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7114C9-9F2E-97D3-2FD9-53C77E487C8B}"/>
              </a:ext>
            </a:extLst>
          </p:cNvPr>
          <p:cNvSpPr>
            <a:spLocks noGrp="1"/>
          </p:cNvSpPr>
          <p:nvPr>
            <p:ph type="title"/>
          </p:nvPr>
        </p:nvSpPr>
        <p:spPr/>
        <p:txBody>
          <a:bodyPr>
            <a:normAutofit/>
          </a:bodyPr>
          <a:lstStyle/>
          <a:p>
            <a:r>
              <a:rPr lang="nl-NL" sz="4000">
                <a:latin typeface="Verdana"/>
                <a:ea typeface="Verdana"/>
              </a:rPr>
              <a:t>De </a:t>
            </a:r>
            <a:r>
              <a:rPr lang="nl-NL" sz="4000" err="1">
                <a:latin typeface="Verdana"/>
                <a:ea typeface="Verdana"/>
              </a:rPr>
              <a:t>EcoDesign</a:t>
            </a:r>
            <a:r>
              <a:rPr lang="nl-NL" sz="4000">
                <a:latin typeface="Verdana"/>
                <a:ea typeface="Verdana"/>
              </a:rPr>
              <a:t>-richtlijn van de EU:</a:t>
            </a:r>
          </a:p>
        </p:txBody>
      </p:sp>
      <p:sp>
        <p:nvSpPr>
          <p:cNvPr id="3" name="Tijdelijke aanduiding voor inhoud 2">
            <a:extLst>
              <a:ext uri="{FF2B5EF4-FFF2-40B4-BE49-F238E27FC236}">
                <a16:creationId xmlns:a16="http://schemas.microsoft.com/office/drawing/2014/main" id="{41984987-4823-065B-612A-40B44106DB43}"/>
              </a:ext>
            </a:extLst>
          </p:cNvPr>
          <p:cNvSpPr>
            <a:spLocks noGrp="1"/>
          </p:cNvSpPr>
          <p:nvPr>
            <p:ph idx="1"/>
          </p:nvPr>
        </p:nvSpPr>
        <p:spPr/>
        <p:txBody>
          <a:bodyPr>
            <a:normAutofit/>
          </a:bodyPr>
          <a:lstStyle/>
          <a:p>
            <a:pPr marL="0" indent="0">
              <a:buNone/>
            </a:pPr>
            <a:r>
              <a:rPr lang="nl-NL" sz="2400">
                <a:latin typeface="Verdana"/>
                <a:ea typeface="Verdana"/>
              </a:rPr>
              <a:t>Producten moeten zo gemaakt worden dat ze beter zijn voor het milieu.</a:t>
            </a:r>
          </a:p>
          <a:p>
            <a:pPr marL="0" indent="0">
              <a:buNone/>
            </a:pPr>
            <a:r>
              <a:rPr lang="nl-NL" sz="2400" b="1">
                <a:latin typeface="Verdana"/>
                <a:ea typeface="Verdana"/>
              </a:rPr>
              <a:t>Wat houdt dat in?</a:t>
            </a:r>
          </a:p>
          <a:p>
            <a:r>
              <a:rPr lang="nl-NL" sz="2400">
                <a:latin typeface="Verdana"/>
                <a:ea typeface="Verdana"/>
              </a:rPr>
              <a:t>Minder energie verbruik</a:t>
            </a:r>
          </a:p>
          <a:p>
            <a:r>
              <a:rPr lang="nl-NL" sz="2400">
                <a:latin typeface="Verdana"/>
                <a:ea typeface="Verdana"/>
              </a:rPr>
              <a:t>Lange levensduur</a:t>
            </a:r>
          </a:p>
          <a:p>
            <a:r>
              <a:rPr lang="nl-NL" sz="2400">
                <a:latin typeface="Verdana"/>
                <a:ea typeface="Verdana"/>
              </a:rPr>
              <a:t>Eenvoudig te repareren</a:t>
            </a:r>
          </a:p>
          <a:p>
            <a:r>
              <a:rPr lang="nl-NL" sz="2400">
                <a:latin typeface="Verdana"/>
                <a:ea typeface="Verdana"/>
              </a:rPr>
              <a:t>Recyclebaar</a:t>
            </a:r>
          </a:p>
          <a:p>
            <a:r>
              <a:rPr lang="nl-NL" sz="2400">
                <a:latin typeface="Verdana"/>
                <a:ea typeface="Verdana"/>
              </a:rPr>
              <a:t>Minder schadelijke stoffen.</a:t>
            </a:r>
          </a:p>
        </p:txBody>
      </p:sp>
    </p:spTree>
    <p:extLst>
      <p:ext uri="{BB962C8B-B14F-4D97-AF65-F5344CB8AC3E}">
        <p14:creationId xmlns:p14="http://schemas.microsoft.com/office/powerpoint/2010/main" val="1611296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CB8EE1-B98E-DB5E-9B61-AEE4B34AFDA9}"/>
              </a:ext>
            </a:extLst>
          </p:cNvPr>
          <p:cNvSpPr>
            <a:spLocks noGrp="1"/>
          </p:cNvSpPr>
          <p:nvPr>
            <p:ph type="title"/>
          </p:nvPr>
        </p:nvSpPr>
        <p:spPr/>
        <p:txBody>
          <a:bodyPr>
            <a:normAutofit/>
          </a:bodyPr>
          <a:lstStyle/>
          <a:p>
            <a:r>
              <a:rPr lang="nl-NL" sz="4000">
                <a:latin typeface="Verdana"/>
                <a:ea typeface="Verdana"/>
              </a:rPr>
              <a:t>					Digitaal productpaspoort</a:t>
            </a:r>
          </a:p>
        </p:txBody>
      </p:sp>
      <p:pic>
        <p:nvPicPr>
          <p:cNvPr id="3074" name="Picture 2" descr="NFCREAD | E-ID Card Reader">
            <a:extLst>
              <a:ext uri="{FF2B5EF4-FFF2-40B4-BE49-F238E27FC236}">
                <a16:creationId xmlns:a16="http://schemas.microsoft.com/office/drawing/2014/main" id="{5A6931A9-B715-81DC-BF88-D61F5E57B5AC}"/>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1069342" y="1825625"/>
            <a:ext cx="4719315" cy="435133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rogramma voor Digitaal Product Paspoort van start in Nederland ...">
            <a:extLst>
              <a:ext uri="{FF2B5EF4-FFF2-40B4-BE49-F238E27FC236}">
                <a16:creationId xmlns:a16="http://schemas.microsoft.com/office/drawing/2014/main" id="{5ED9C27D-AC78-A68A-6407-0E1F2F3982AD}"/>
              </a:ext>
            </a:extLst>
          </p:cNvPr>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6172200" y="2455416"/>
            <a:ext cx="5181600" cy="3091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334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282F564D-3D71-8C5C-D680-F61E88BA1D53}"/>
              </a:ext>
            </a:extLst>
          </p:cNvPr>
          <p:cNvPicPr>
            <a:picLocks noChangeAspect="1"/>
          </p:cNvPicPr>
          <p:nvPr/>
        </p:nvPicPr>
        <p:blipFill>
          <a:blip r:embed="rId3"/>
          <a:stretch>
            <a:fillRect/>
          </a:stretch>
        </p:blipFill>
        <p:spPr>
          <a:xfrm>
            <a:off x="8548306" y="0"/>
            <a:ext cx="3190875" cy="6467475"/>
          </a:xfrm>
          <a:prstGeom prst="rect">
            <a:avLst/>
          </a:prstGeom>
        </p:spPr>
      </p:pic>
      <p:pic>
        <p:nvPicPr>
          <p:cNvPr id="6" name="Afbeelding 5" descr="Afbeelding met tekst, schermopname, Lettertype, nummer&#10;&#10;Door AI gegenereerde inhoud is mogelijk onjuist.">
            <a:extLst>
              <a:ext uri="{FF2B5EF4-FFF2-40B4-BE49-F238E27FC236}">
                <a16:creationId xmlns:a16="http://schemas.microsoft.com/office/drawing/2014/main" id="{B76D6E4D-1122-4A8B-FE7E-68F3BB358A21}"/>
              </a:ext>
            </a:extLst>
          </p:cNvPr>
          <p:cNvPicPr>
            <a:picLocks noChangeAspect="1"/>
          </p:cNvPicPr>
          <p:nvPr/>
        </p:nvPicPr>
        <p:blipFill>
          <a:blip r:embed="rId4"/>
          <a:stretch>
            <a:fillRect/>
          </a:stretch>
        </p:blipFill>
        <p:spPr>
          <a:xfrm>
            <a:off x="0" y="1645919"/>
            <a:ext cx="8290038" cy="4444937"/>
          </a:xfrm>
          <a:prstGeom prst="rect">
            <a:avLst/>
          </a:prstGeom>
        </p:spPr>
      </p:pic>
    </p:spTree>
    <p:extLst>
      <p:ext uri="{BB962C8B-B14F-4D97-AF65-F5344CB8AC3E}">
        <p14:creationId xmlns:p14="http://schemas.microsoft.com/office/powerpoint/2010/main" val="3913850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DBDB5B-E894-B84E-5325-1D99B0132F27}"/>
              </a:ext>
            </a:extLst>
          </p:cNvPr>
          <p:cNvSpPr>
            <a:spLocks noGrp="1"/>
          </p:cNvSpPr>
          <p:nvPr>
            <p:ph type="title"/>
          </p:nvPr>
        </p:nvSpPr>
        <p:spPr>
          <a:xfrm>
            <a:off x="850392" y="365125"/>
            <a:ext cx="10515600" cy="1325563"/>
          </a:xfrm>
        </p:spPr>
        <p:txBody>
          <a:bodyPr/>
          <a:lstStyle/>
          <a:p>
            <a:r>
              <a:rPr lang="nl-NL">
                <a:latin typeface="Verdana"/>
                <a:ea typeface="Verdana"/>
              </a:rPr>
              <a:t>Opdracht: Zoek en vergelijk</a:t>
            </a:r>
          </a:p>
        </p:txBody>
      </p:sp>
      <p:sp>
        <p:nvSpPr>
          <p:cNvPr id="3" name="Tijdelijke aanduiding voor inhoud 2">
            <a:extLst>
              <a:ext uri="{FF2B5EF4-FFF2-40B4-BE49-F238E27FC236}">
                <a16:creationId xmlns:a16="http://schemas.microsoft.com/office/drawing/2014/main" id="{AA39A38C-B28E-A624-5CAA-A327790E1268}"/>
              </a:ext>
            </a:extLst>
          </p:cNvPr>
          <p:cNvSpPr>
            <a:spLocks noGrp="1"/>
          </p:cNvSpPr>
          <p:nvPr>
            <p:ph idx="1"/>
          </p:nvPr>
        </p:nvSpPr>
        <p:spPr/>
        <p:txBody>
          <a:bodyPr/>
          <a:lstStyle/>
          <a:p>
            <a:pPr marL="0" indent="0">
              <a:buNone/>
            </a:pPr>
            <a:r>
              <a:rPr lang="nl-NL">
                <a:latin typeface="Verdana"/>
                <a:ea typeface="Verdana"/>
              </a:rPr>
              <a:t>Zoek een energielabel en maak een vergelijking. </a:t>
            </a:r>
          </a:p>
          <a:p>
            <a:pPr marL="0" indent="0">
              <a:buNone/>
            </a:pPr>
            <a:r>
              <a:rPr lang="nl-NL">
                <a:latin typeface="Verdana"/>
                <a:ea typeface="Verdana"/>
              </a:rPr>
              <a:t>Noteer de verschillen en overeenkomsten in een venndiagram</a:t>
            </a:r>
          </a:p>
          <a:p>
            <a:r>
              <a:rPr lang="nl-NL">
                <a:latin typeface="Verdana"/>
                <a:ea typeface="Verdana"/>
              </a:rPr>
              <a:t>Smartphone</a:t>
            </a:r>
          </a:p>
          <a:p>
            <a:r>
              <a:rPr lang="nl-NL">
                <a:latin typeface="Verdana"/>
                <a:ea typeface="Verdana"/>
              </a:rPr>
              <a:t>Tablet</a:t>
            </a:r>
          </a:p>
        </p:txBody>
      </p:sp>
    </p:spTree>
    <p:extLst>
      <p:ext uri="{BB962C8B-B14F-4D97-AF65-F5344CB8AC3E}">
        <p14:creationId xmlns:p14="http://schemas.microsoft.com/office/powerpoint/2010/main" val="21004049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24AB1E-AC24-BCF2-98BB-6B6D3D63D88F}"/>
              </a:ext>
            </a:extLst>
          </p:cNvPr>
          <p:cNvSpPr>
            <a:spLocks noGrp="1"/>
          </p:cNvSpPr>
          <p:nvPr>
            <p:ph type="title"/>
          </p:nvPr>
        </p:nvSpPr>
        <p:spPr>
          <a:xfrm>
            <a:off x="838200" y="317500"/>
            <a:ext cx="10515600" cy="1325563"/>
          </a:xfrm>
        </p:spPr>
        <p:txBody>
          <a:bodyPr>
            <a:normAutofit/>
          </a:bodyPr>
          <a:lstStyle/>
          <a:p>
            <a:r>
              <a:rPr lang="nl-NL" sz="4000">
                <a:latin typeface="Verdana"/>
                <a:ea typeface="Verdana"/>
              </a:rPr>
              <a:t>Opdracht uit Genesis 2:15</a:t>
            </a:r>
          </a:p>
        </p:txBody>
      </p:sp>
      <p:sp>
        <p:nvSpPr>
          <p:cNvPr id="3" name="Tijdelijke aanduiding voor inhoud 2">
            <a:extLst>
              <a:ext uri="{FF2B5EF4-FFF2-40B4-BE49-F238E27FC236}">
                <a16:creationId xmlns:a16="http://schemas.microsoft.com/office/drawing/2014/main" id="{1F150D5D-9AB0-681C-A96D-6645556AC2F3}"/>
              </a:ext>
            </a:extLst>
          </p:cNvPr>
          <p:cNvSpPr>
            <a:spLocks noGrp="1"/>
          </p:cNvSpPr>
          <p:nvPr>
            <p:ph idx="1"/>
          </p:nvPr>
        </p:nvSpPr>
        <p:spPr/>
        <p:txBody>
          <a:bodyPr>
            <a:normAutofit/>
          </a:bodyPr>
          <a:lstStyle/>
          <a:p>
            <a:pPr marL="0" indent="0">
              <a:buNone/>
            </a:pPr>
            <a:r>
              <a:rPr lang="nl-NL" sz="2400">
                <a:latin typeface="Verdana"/>
                <a:ea typeface="Verdana"/>
              </a:rPr>
              <a:t>SV: Zo nam de HEERE God den mens, en zette hem in den hof van Eden om dien te bouwen en dien te bewaren.</a:t>
            </a:r>
          </a:p>
          <a:p>
            <a:pPr marL="0" indent="0">
              <a:buNone/>
            </a:pPr>
            <a:endParaRPr lang="nl-NL" sz="2400">
              <a:latin typeface="Verdana"/>
              <a:ea typeface="Verdana"/>
            </a:endParaRPr>
          </a:p>
          <a:p>
            <a:pPr marL="0" indent="0">
              <a:buNone/>
            </a:pPr>
            <a:r>
              <a:rPr lang="nl-NL" sz="2400">
                <a:latin typeface="Verdana"/>
                <a:ea typeface="Verdana"/>
              </a:rPr>
              <a:t>HSV: De HEERE God nam de mens, en zette hem in de hof van Eden om die te bewerken en te onderhouden.</a:t>
            </a:r>
          </a:p>
          <a:p>
            <a:pPr marL="0" indent="0">
              <a:buNone/>
            </a:pPr>
            <a:endParaRPr lang="nl-NL" sz="2400">
              <a:latin typeface="Verdana"/>
              <a:ea typeface="Verdana"/>
            </a:endParaRPr>
          </a:p>
          <a:p>
            <a:pPr marL="0" indent="0">
              <a:buNone/>
            </a:pPr>
            <a:r>
              <a:rPr lang="nl-NL" sz="2400">
                <a:latin typeface="Verdana"/>
                <a:ea typeface="Verdana"/>
              </a:rPr>
              <a:t>NBV21: De HEER God bracht de mens dus in de tuin van Eden, om die te bewerken en erover te waken. </a:t>
            </a:r>
          </a:p>
        </p:txBody>
      </p:sp>
    </p:spTree>
    <p:extLst>
      <p:ext uri="{BB962C8B-B14F-4D97-AF65-F5344CB8AC3E}">
        <p14:creationId xmlns:p14="http://schemas.microsoft.com/office/powerpoint/2010/main" val="33678120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4C6C0B-1D6D-8A5E-E1A3-F22F2DF074A2}"/>
              </a:ext>
            </a:extLst>
          </p:cNvPr>
          <p:cNvSpPr>
            <a:spLocks noGrp="1"/>
          </p:cNvSpPr>
          <p:nvPr>
            <p:ph type="title"/>
          </p:nvPr>
        </p:nvSpPr>
        <p:spPr/>
        <p:txBody>
          <a:bodyPr>
            <a:normAutofit/>
          </a:bodyPr>
          <a:lstStyle/>
          <a:p>
            <a:r>
              <a:rPr lang="nl-NL" sz="4000">
                <a:latin typeface="Verdana"/>
                <a:ea typeface="Verdana"/>
              </a:rPr>
              <a:t>Micha 6: 8</a:t>
            </a:r>
          </a:p>
        </p:txBody>
      </p:sp>
      <p:sp>
        <p:nvSpPr>
          <p:cNvPr id="3" name="Tijdelijke aanduiding voor inhoud 2">
            <a:extLst>
              <a:ext uri="{FF2B5EF4-FFF2-40B4-BE49-F238E27FC236}">
                <a16:creationId xmlns:a16="http://schemas.microsoft.com/office/drawing/2014/main" id="{E559A4C1-31D4-B7BA-A3B8-227C904E2BCD}"/>
              </a:ext>
            </a:extLst>
          </p:cNvPr>
          <p:cNvSpPr>
            <a:spLocks noGrp="1"/>
          </p:cNvSpPr>
          <p:nvPr>
            <p:ph idx="1"/>
          </p:nvPr>
        </p:nvSpPr>
        <p:spPr>
          <a:xfrm>
            <a:off x="838200" y="1835150"/>
            <a:ext cx="10515600" cy="4351338"/>
          </a:xfrm>
        </p:spPr>
        <p:txBody>
          <a:bodyPr>
            <a:noAutofit/>
          </a:bodyPr>
          <a:lstStyle/>
          <a:p>
            <a:pPr marL="0" indent="0">
              <a:buNone/>
            </a:pPr>
            <a:r>
              <a:rPr lang="nl-NL" sz="2400">
                <a:latin typeface="Verdana"/>
                <a:ea typeface="Verdana"/>
              </a:rPr>
              <a:t>SV: Hij heeft u bekendgemaakt, o mens, wat goed is; en wat eist de HEERE van u, dan recht te doen en weldadigheid lief te hebben, en </a:t>
            </a:r>
            <a:r>
              <a:rPr lang="nl-NL" sz="2400" err="1">
                <a:latin typeface="Verdana"/>
                <a:ea typeface="Verdana"/>
              </a:rPr>
              <a:t>ootmoediglijk</a:t>
            </a:r>
            <a:r>
              <a:rPr lang="nl-NL" sz="2400">
                <a:latin typeface="Verdana"/>
                <a:ea typeface="Verdana"/>
              </a:rPr>
              <a:t> te wandelen met uw God?</a:t>
            </a:r>
          </a:p>
          <a:p>
            <a:pPr marL="0" indent="0">
              <a:buNone/>
            </a:pPr>
            <a:r>
              <a:rPr lang="nl-NL" sz="2400">
                <a:latin typeface="Verdana"/>
                <a:ea typeface="Verdana"/>
              </a:rPr>
              <a:t>HSV: Hij heeft u, mens, bekendgemaakt wat goed is. En wat vraagt de HEERE van u anders dan recht te doen, goedertierenheid lief te hebben en ootmoedig te wandelen met uw God.</a:t>
            </a:r>
          </a:p>
          <a:p>
            <a:pPr marL="0" indent="0">
              <a:buNone/>
            </a:pPr>
            <a:r>
              <a:rPr lang="nl-NL" sz="2400">
                <a:latin typeface="Verdana"/>
                <a:ea typeface="Verdana"/>
              </a:rPr>
              <a:t>NBV 21:  Er is jou, mens, gezegd wat goed is, je weet wat de HEER van je wil: niets anders dan recht te doen, trouw te betrachten en nederig de weg te gaan van je God.</a:t>
            </a:r>
          </a:p>
        </p:txBody>
      </p:sp>
    </p:spTree>
    <p:extLst>
      <p:ext uri="{BB962C8B-B14F-4D97-AF65-F5344CB8AC3E}">
        <p14:creationId xmlns:p14="http://schemas.microsoft.com/office/powerpoint/2010/main" val="13614123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B65C5F-DDC5-8FE9-D9BF-14F70A2D607A}"/>
              </a:ext>
            </a:extLst>
          </p:cNvPr>
          <p:cNvSpPr>
            <a:spLocks noGrp="1"/>
          </p:cNvSpPr>
          <p:nvPr>
            <p:ph type="title"/>
          </p:nvPr>
        </p:nvSpPr>
        <p:spPr/>
        <p:txBody>
          <a:bodyPr>
            <a:normAutofit/>
          </a:bodyPr>
          <a:lstStyle/>
          <a:p>
            <a:r>
              <a:rPr lang="nl-NL" sz="4000">
                <a:latin typeface="Verdana"/>
                <a:ea typeface="Verdana"/>
              </a:rPr>
              <a:t>Gespreksvragen: </a:t>
            </a:r>
          </a:p>
        </p:txBody>
      </p:sp>
      <p:sp>
        <p:nvSpPr>
          <p:cNvPr id="3" name="Tijdelijke aanduiding voor inhoud 2">
            <a:extLst>
              <a:ext uri="{FF2B5EF4-FFF2-40B4-BE49-F238E27FC236}">
                <a16:creationId xmlns:a16="http://schemas.microsoft.com/office/drawing/2014/main" id="{FE615E2F-5A73-EE50-FCCE-6678642B091A}"/>
              </a:ext>
            </a:extLst>
          </p:cNvPr>
          <p:cNvSpPr>
            <a:spLocks noGrp="1"/>
          </p:cNvSpPr>
          <p:nvPr>
            <p:ph idx="1"/>
          </p:nvPr>
        </p:nvSpPr>
        <p:spPr/>
        <p:txBody>
          <a:bodyPr>
            <a:normAutofit/>
          </a:bodyPr>
          <a:lstStyle/>
          <a:p>
            <a:pPr marL="514350" indent="-514350">
              <a:buFont typeface="+mj-lt"/>
              <a:buAutoNum type="arabicPeriod"/>
            </a:pPr>
            <a:r>
              <a:rPr lang="nl-NL" sz="2400">
                <a:latin typeface="Verdana"/>
                <a:ea typeface="Verdana"/>
              </a:rPr>
              <a:t>Hoe past beleid maken bij de opdracht: “bewerken en bewaren” (Genesis 2:15)?</a:t>
            </a:r>
          </a:p>
          <a:p>
            <a:pPr marL="514350" indent="-514350">
              <a:buFont typeface="+mj-lt"/>
              <a:buAutoNum type="arabicPeriod"/>
            </a:pPr>
            <a:r>
              <a:rPr lang="nl-NL" sz="2400">
                <a:latin typeface="Verdana"/>
                <a:ea typeface="Verdana"/>
              </a:rPr>
              <a:t>Hoe doet een overheid recht volgens Micha 6:8? </a:t>
            </a:r>
          </a:p>
          <a:p>
            <a:pPr marL="514350" indent="-514350">
              <a:buFont typeface="+mj-lt"/>
              <a:buAutoNum type="arabicPeriod"/>
            </a:pPr>
            <a:r>
              <a:rPr lang="nl-NL" sz="2400">
                <a:latin typeface="Verdana"/>
                <a:ea typeface="Verdana"/>
              </a:rPr>
              <a:t>Welke regel zou jij maken om recht te doen aan: arbeiders, natuur, toekomstige generaties?</a:t>
            </a:r>
          </a:p>
        </p:txBody>
      </p:sp>
    </p:spTree>
    <p:extLst>
      <p:ext uri="{BB962C8B-B14F-4D97-AF65-F5344CB8AC3E}">
        <p14:creationId xmlns:p14="http://schemas.microsoft.com/office/powerpoint/2010/main" val="604224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185D70-D1C5-3646-C7E8-985B372C6B25}"/>
              </a:ext>
            </a:extLst>
          </p:cNvPr>
          <p:cNvSpPr>
            <a:spLocks noGrp="1"/>
          </p:cNvSpPr>
          <p:nvPr>
            <p:ph type="title"/>
          </p:nvPr>
        </p:nvSpPr>
        <p:spPr/>
        <p:txBody>
          <a:bodyPr>
            <a:normAutofit/>
          </a:bodyPr>
          <a:lstStyle/>
          <a:p>
            <a:r>
              <a:rPr lang="nl-NL" sz="4000">
                <a:latin typeface="Verdana"/>
                <a:ea typeface="Verdana"/>
              </a:rPr>
              <a:t>Reflectie</a:t>
            </a:r>
          </a:p>
        </p:txBody>
      </p:sp>
      <p:sp>
        <p:nvSpPr>
          <p:cNvPr id="3" name="Tijdelijke aanduiding voor inhoud 2">
            <a:extLst>
              <a:ext uri="{FF2B5EF4-FFF2-40B4-BE49-F238E27FC236}">
                <a16:creationId xmlns:a16="http://schemas.microsoft.com/office/drawing/2014/main" id="{DE953D5A-FD3F-30FF-9F92-B49196A4E153}"/>
              </a:ext>
            </a:extLst>
          </p:cNvPr>
          <p:cNvSpPr>
            <a:spLocks noGrp="1"/>
          </p:cNvSpPr>
          <p:nvPr>
            <p:ph idx="1"/>
          </p:nvPr>
        </p:nvSpPr>
        <p:spPr/>
        <p:txBody>
          <a:bodyPr>
            <a:normAutofit/>
          </a:bodyPr>
          <a:lstStyle/>
          <a:p>
            <a:r>
              <a:rPr lang="nl-NL" sz="2400">
                <a:latin typeface="Verdana"/>
                <a:ea typeface="Verdana"/>
              </a:rPr>
              <a:t>Waar vind jij dat de overheid wél moet ingrijpen? En waar misschien niet?</a:t>
            </a:r>
          </a:p>
          <a:p>
            <a:r>
              <a:rPr lang="nl-NL" sz="2400">
                <a:latin typeface="Verdana"/>
                <a:ea typeface="Verdana"/>
              </a:rPr>
              <a:t>Welke spanning zie je tussen vrijheid van de markt en zorg voor de schepping?</a:t>
            </a:r>
          </a:p>
          <a:p>
            <a:r>
              <a:rPr lang="nl-NL" sz="2400">
                <a:latin typeface="Verdana"/>
                <a:ea typeface="Verdana"/>
              </a:rPr>
              <a:t>Welke overheidstaak zie jij terug in Genesis 2:15 (bewerken &amp; bewaren)?</a:t>
            </a:r>
          </a:p>
        </p:txBody>
      </p:sp>
    </p:spTree>
    <p:extLst>
      <p:ext uri="{BB962C8B-B14F-4D97-AF65-F5344CB8AC3E}">
        <p14:creationId xmlns:p14="http://schemas.microsoft.com/office/powerpoint/2010/main" val="1980643183"/>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6409d89-0a11-4ae9-9f45-f3b4ef54eeee">
      <Terms xmlns="http://schemas.microsoft.com/office/infopath/2007/PartnerControls"/>
    </lcf76f155ced4ddcb4097134ff3c332f>
    <TaxCatchAll xmlns="37ea4e3e-e144-45a8-938e-e5b953a43d9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636C9BF925FB146A783043C24CD720C" ma:contentTypeVersion="13" ma:contentTypeDescription="Een nieuw document maken." ma:contentTypeScope="" ma:versionID="41f8394f7ff6da5f650f57a77d1e8754">
  <xsd:schema xmlns:xsd="http://www.w3.org/2001/XMLSchema" xmlns:xs="http://www.w3.org/2001/XMLSchema" xmlns:p="http://schemas.microsoft.com/office/2006/metadata/properties" xmlns:ns2="86409d89-0a11-4ae9-9f45-f3b4ef54eeee" xmlns:ns3="37ea4e3e-e144-45a8-938e-e5b953a43d91" targetNamespace="http://schemas.microsoft.com/office/2006/metadata/properties" ma:root="true" ma:fieldsID="fbcad3ab7c587734da69947b7b5fdcb9" ns2:_="" ns3:_="">
    <xsd:import namespace="86409d89-0a11-4ae9-9f45-f3b4ef54eeee"/>
    <xsd:import namespace="37ea4e3e-e144-45a8-938e-e5b953a43d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409d89-0a11-4ae9-9f45-f3b4ef54ee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44014d13-2e77-4e0e-b1f5-10ec74e63a03"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7ea4e3e-e144-45a8-938e-e5b953a43d91"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adf33807-f1ce-41a3-a1ef-d5465686a433}" ma:internalName="TaxCatchAll" ma:showField="CatchAllData" ma:web="37ea4e3e-e144-45a8-938e-e5b953a43d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41E65A9-67CC-4BD2-A6B3-965EACB588BE}">
  <ds:schemaRefs>
    <ds:schemaRef ds:uri="37ea4e3e-e144-45a8-938e-e5b953a43d91"/>
    <ds:schemaRef ds:uri="86409d89-0a11-4ae9-9f45-f3b4ef54eee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3807FE7-2CDA-4E2D-A0B1-A498FE8A4DC7}">
  <ds:schemaRefs>
    <ds:schemaRef ds:uri="37ea4e3e-e144-45a8-938e-e5b953a43d91"/>
    <ds:schemaRef ds:uri="86409d89-0a11-4ae9-9f45-f3b4ef54ee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BE5BC86-6D5B-4471-9325-51083EBB660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24</Slides>
  <Notes>19</Notes>
  <HiddenSlides>0</HiddenSlide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Kantoorthema</vt:lpstr>
      <vt:lpstr>Samen duurzaam</vt:lpstr>
      <vt:lpstr>Leerdoelen</vt:lpstr>
      <vt:lpstr>Les 1 samen duurzaam | Rol consument</vt:lpstr>
      <vt:lpstr>Consument: Koop ik goedkoop of rechtvaardig?</vt:lpstr>
      <vt:lpstr>PowerPoint Presentation</vt:lpstr>
      <vt:lpstr>Keurmerken onderzoek</vt:lpstr>
      <vt:lpstr>PowerPoint Presentation</vt:lpstr>
      <vt:lpstr>Reflectie</vt:lpstr>
      <vt:lpstr>Les 2 samen duurzaam | Rol producent</vt:lpstr>
      <vt:lpstr>Kringloopwinkel | Duurzaam ondernemen</vt:lpstr>
      <vt:lpstr>PowerPoint Presentation</vt:lpstr>
      <vt:lpstr>PowerPoint Presentation</vt:lpstr>
      <vt:lpstr>Verhaal Polman</vt:lpstr>
      <vt:lpstr>Opdracht: Producent met SDG  </vt:lpstr>
      <vt:lpstr>Reflectie</vt:lpstr>
      <vt:lpstr>Les 3 Samen duurzaam | overheid</vt:lpstr>
      <vt:lpstr>De EcoDesign-richtlijn van de EU:</vt:lpstr>
      <vt:lpstr>     Digitaal productpaspoort</vt:lpstr>
      <vt:lpstr>PowerPoint Presentation</vt:lpstr>
      <vt:lpstr>Opdracht: Zoek en vergelijk</vt:lpstr>
      <vt:lpstr>Opdracht uit Genesis 2:15</vt:lpstr>
      <vt:lpstr>Micha 6: 8</vt:lpstr>
      <vt:lpstr>Gespreksvragen: </vt:lpstr>
      <vt:lpstr>Reflectie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 Verhoef</dc:creator>
  <cp:revision>22</cp:revision>
  <dcterms:created xsi:type="dcterms:W3CDTF">2025-11-10T13:28:30Z</dcterms:created>
  <dcterms:modified xsi:type="dcterms:W3CDTF">2026-06-15T13:19:38Z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0x0101007636C9BF925FB146A783043C24CD720C</vt:lpwstr>
  </property>
  <property fmtid="{D5CDD505-2E9C-101B-9397-08002B2CF9AE}" pid="3" name="MediaServiceImageTags">
    <vt:lpwstr/>
  </property>
</Properties>
</file>