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2" r:id="rId10"/>
    <p:sldId id="261" r:id="rId11"/>
    <p:sldId id="264" r:id="rId12"/>
    <p:sldId id="263" r:id="rId1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A9D280-64ED-2514-6BBF-688C2E38E4BF}" v="35" dt="2026-06-15T08:41:25.3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om, Reindert" userId="S::r.blom@driestar-educatief.nl::f8bf8f0f-e93b-4984-9203-74b6bcc3f338" providerId="AD" clId="Web-{48A9D280-64ED-2514-6BBF-688C2E38E4BF}"/>
    <pc:docChg chg="modSld">
      <pc:chgData name="Blom, Reindert" userId="S::r.blom@driestar-educatief.nl::f8bf8f0f-e93b-4984-9203-74b6bcc3f338" providerId="AD" clId="Web-{48A9D280-64ED-2514-6BBF-688C2E38E4BF}" dt="2026-06-15T08:41:25.346" v="34" actId="20577"/>
      <pc:docMkLst>
        <pc:docMk/>
      </pc:docMkLst>
      <pc:sldChg chg="modSp">
        <pc:chgData name="Blom, Reindert" userId="S::r.blom@driestar-educatief.nl::f8bf8f0f-e93b-4984-9203-74b6bcc3f338" providerId="AD" clId="Web-{48A9D280-64ED-2514-6BBF-688C2E38E4BF}" dt="2026-06-15T08:39:59.449" v="1"/>
        <pc:sldMkLst>
          <pc:docMk/>
          <pc:sldMk cId="4225225979" sldId="256"/>
        </pc:sldMkLst>
        <pc:spChg chg="mod">
          <ac:chgData name="Blom, Reindert" userId="S::r.blom@driestar-educatief.nl::f8bf8f0f-e93b-4984-9203-74b6bcc3f338" providerId="AD" clId="Web-{48A9D280-64ED-2514-6BBF-688C2E38E4BF}" dt="2026-06-15T08:39:59.402" v="0"/>
          <ac:spMkLst>
            <pc:docMk/>
            <pc:sldMk cId="4225225979" sldId="256"/>
            <ac:spMk id="2" creationId="{A0D34DA9-036A-9EA1-C31A-CED600199336}"/>
          </ac:spMkLst>
        </pc:spChg>
        <pc:spChg chg="mod">
          <ac:chgData name="Blom, Reindert" userId="S::r.blom@driestar-educatief.nl::f8bf8f0f-e93b-4984-9203-74b6bcc3f338" providerId="AD" clId="Web-{48A9D280-64ED-2514-6BBF-688C2E38E4BF}" dt="2026-06-15T08:39:59.449" v="1"/>
          <ac:spMkLst>
            <pc:docMk/>
            <pc:sldMk cId="4225225979" sldId="256"/>
            <ac:spMk id="3" creationId="{D2F6C377-A3EC-9510-C72D-2A127FFE7BC5}"/>
          </ac:spMkLst>
        </pc:spChg>
      </pc:sldChg>
      <pc:sldChg chg="modSp">
        <pc:chgData name="Blom, Reindert" userId="S::r.blom@driestar-educatief.nl::f8bf8f0f-e93b-4984-9203-74b6bcc3f338" providerId="AD" clId="Web-{48A9D280-64ED-2514-6BBF-688C2E38E4BF}" dt="2026-06-15T08:40:05.059" v="3"/>
        <pc:sldMkLst>
          <pc:docMk/>
          <pc:sldMk cId="1830823205" sldId="257"/>
        </pc:sldMkLst>
        <pc:spChg chg="mod">
          <ac:chgData name="Blom, Reindert" userId="S::r.blom@driestar-educatief.nl::f8bf8f0f-e93b-4984-9203-74b6bcc3f338" providerId="AD" clId="Web-{48A9D280-64ED-2514-6BBF-688C2E38E4BF}" dt="2026-06-15T08:40:05.043" v="2"/>
          <ac:spMkLst>
            <pc:docMk/>
            <pc:sldMk cId="1830823205" sldId="257"/>
            <ac:spMk id="2" creationId="{E9F1C73A-4BF0-AE1A-648A-FE2F2BE6637B}"/>
          </ac:spMkLst>
        </pc:spChg>
        <pc:spChg chg="mod">
          <ac:chgData name="Blom, Reindert" userId="S::r.blom@driestar-educatief.nl::f8bf8f0f-e93b-4984-9203-74b6bcc3f338" providerId="AD" clId="Web-{48A9D280-64ED-2514-6BBF-688C2E38E4BF}" dt="2026-06-15T08:40:05.059" v="3"/>
          <ac:spMkLst>
            <pc:docMk/>
            <pc:sldMk cId="1830823205" sldId="257"/>
            <ac:spMk id="3" creationId="{BBA562C1-7342-747E-63AF-4486FC4EE052}"/>
          </ac:spMkLst>
        </pc:spChg>
      </pc:sldChg>
      <pc:sldChg chg="modSp">
        <pc:chgData name="Blom, Reindert" userId="S::r.blom@driestar-educatief.nl::f8bf8f0f-e93b-4984-9203-74b6bcc3f338" providerId="AD" clId="Web-{48A9D280-64ED-2514-6BBF-688C2E38E4BF}" dt="2026-06-15T08:40:10.153" v="5"/>
        <pc:sldMkLst>
          <pc:docMk/>
          <pc:sldMk cId="685765180" sldId="258"/>
        </pc:sldMkLst>
        <pc:spChg chg="mod">
          <ac:chgData name="Blom, Reindert" userId="S::r.blom@driestar-educatief.nl::f8bf8f0f-e93b-4984-9203-74b6bcc3f338" providerId="AD" clId="Web-{48A9D280-64ED-2514-6BBF-688C2E38E4BF}" dt="2026-06-15T08:40:10.137" v="4"/>
          <ac:spMkLst>
            <pc:docMk/>
            <pc:sldMk cId="685765180" sldId="258"/>
            <ac:spMk id="2" creationId="{8DF0D463-E2B4-1EF7-B9B5-AE0D62C13B70}"/>
          </ac:spMkLst>
        </pc:spChg>
        <pc:spChg chg="mod">
          <ac:chgData name="Blom, Reindert" userId="S::r.blom@driestar-educatief.nl::f8bf8f0f-e93b-4984-9203-74b6bcc3f338" providerId="AD" clId="Web-{48A9D280-64ED-2514-6BBF-688C2E38E4BF}" dt="2026-06-15T08:40:10.153" v="5"/>
          <ac:spMkLst>
            <pc:docMk/>
            <pc:sldMk cId="685765180" sldId="258"/>
            <ac:spMk id="3" creationId="{AE22492E-9F85-8651-6CB3-EC4B0ACE80EB}"/>
          </ac:spMkLst>
        </pc:spChg>
      </pc:sldChg>
      <pc:sldChg chg="modSp">
        <pc:chgData name="Blom, Reindert" userId="S::r.blom@driestar-educatief.nl::f8bf8f0f-e93b-4984-9203-74b6bcc3f338" providerId="AD" clId="Web-{48A9D280-64ED-2514-6BBF-688C2E38E4BF}" dt="2026-06-15T08:40:24.373" v="12" actId="1076"/>
        <pc:sldMkLst>
          <pc:docMk/>
          <pc:sldMk cId="115635126" sldId="259"/>
        </pc:sldMkLst>
        <pc:spChg chg="mod">
          <ac:chgData name="Blom, Reindert" userId="S::r.blom@driestar-educatief.nl::f8bf8f0f-e93b-4984-9203-74b6bcc3f338" providerId="AD" clId="Web-{48A9D280-64ED-2514-6BBF-688C2E38E4BF}" dt="2026-06-15T08:40:17.263" v="6"/>
          <ac:spMkLst>
            <pc:docMk/>
            <pc:sldMk cId="115635126" sldId="259"/>
            <ac:spMk id="2" creationId="{5EB8BF0B-B118-DC06-31A6-A9C9000FFA22}"/>
          </ac:spMkLst>
        </pc:spChg>
        <pc:spChg chg="mod">
          <ac:chgData name="Blom, Reindert" userId="S::r.blom@driestar-educatief.nl::f8bf8f0f-e93b-4984-9203-74b6bcc3f338" providerId="AD" clId="Web-{48A9D280-64ED-2514-6BBF-688C2E38E4BF}" dt="2026-06-15T08:40:17.279" v="7"/>
          <ac:spMkLst>
            <pc:docMk/>
            <pc:sldMk cId="115635126" sldId="259"/>
            <ac:spMk id="3" creationId="{32F5F5EB-483D-70DA-5F4C-FDC490AC724C}"/>
          </ac:spMkLst>
        </pc:spChg>
        <pc:spChg chg="mod">
          <ac:chgData name="Blom, Reindert" userId="S::r.blom@driestar-educatief.nl::f8bf8f0f-e93b-4984-9203-74b6bcc3f338" providerId="AD" clId="Web-{48A9D280-64ED-2514-6BBF-688C2E38E4BF}" dt="2026-06-15T08:40:17.279" v="8"/>
          <ac:spMkLst>
            <pc:docMk/>
            <pc:sldMk cId="115635126" sldId="259"/>
            <ac:spMk id="7" creationId="{4E769482-3F94-326C-CA52-C4F15DD2A2CA}"/>
          </ac:spMkLst>
        </pc:spChg>
        <pc:spChg chg="mod">
          <ac:chgData name="Blom, Reindert" userId="S::r.blom@driestar-educatief.nl::f8bf8f0f-e93b-4984-9203-74b6bcc3f338" providerId="AD" clId="Web-{48A9D280-64ED-2514-6BBF-688C2E38E4BF}" dt="2026-06-15T08:40:17.325" v="9"/>
          <ac:spMkLst>
            <pc:docMk/>
            <pc:sldMk cId="115635126" sldId="259"/>
            <ac:spMk id="10" creationId="{734AA616-15B7-B496-E7F3-939566A798DD}"/>
          </ac:spMkLst>
        </pc:spChg>
        <pc:picChg chg="mod">
          <ac:chgData name="Blom, Reindert" userId="S::r.blom@driestar-educatief.nl::f8bf8f0f-e93b-4984-9203-74b6bcc3f338" providerId="AD" clId="Web-{48A9D280-64ED-2514-6BBF-688C2E38E4BF}" dt="2026-06-15T08:40:22.888" v="11" actId="1076"/>
          <ac:picMkLst>
            <pc:docMk/>
            <pc:sldMk cId="115635126" sldId="259"/>
            <ac:picMk id="12" creationId="{E4F2CA15-E000-82FA-FE32-D64EAB2EB102}"/>
          </ac:picMkLst>
        </pc:picChg>
        <pc:picChg chg="mod">
          <ac:chgData name="Blom, Reindert" userId="S::r.blom@driestar-educatief.nl::f8bf8f0f-e93b-4984-9203-74b6bcc3f338" providerId="AD" clId="Web-{48A9D280-64ED-2514-6BBF-688C2E38E4BF}" dt="2026-06-15T08:40:21.201" v="10" actId="1076"/>
          <ac:picMkLst>
            <pc:docMk/>
            <pc:sldMk cId="115635126" sldId="259"/>
            <ac:picMk id="1030" creationId="{B9F8F838-98C7-1EEC-722D-E23236775C9B}"/>
          </ac:picMkLst>
        </pc:picChg>
        <pc:picChg chg="mod">
          <ac:chgData name="Blom, Reindert" userId="S::r.blom@driestar-educatief.nl::f8bf8f0f-e93b-4984-9203-74b6bcc3f338" providerId="AD" clId="Web-{48A9D280-64ED-2514-6BBF-688C2E38E4BF}" dt="2026-06-15T08:40:24.373" v="12" actId="1076"/>
          <ac:picMkLst>
            <pc:docMk/>
            <pc:sldMk cId="115635126" sldId="259"/>
            <ac:picMk id="1032" creationId="{101BCF7B-6CA5-88D8-A6D8-772BBD67FCD4}"/>
          </ac:picMkLst>
        </pc:picChg>
      </pc:sldChg>
      <pc:sldChg chg="modSp">
        <pc:chgData name="Blom, Reindert" userId="S::r.blom@driestar-educatief.nl::f8bf8f0f-e93b-4984-9203-74b6bcc3f338" providerId="AD" clId="Web-{48A9D280-64ED-2514-6BBF-688C2E38E4BF}" dt="2026-06-15T08:40:51.156" v="24"/>
        <pc:sldMkLst>
          <pc:docMk/>
          <pc:sldMk cId="2558410806" sldId="261"/>
        </pc:sldMkLst>
        <pc:spChg chg="mod">
          <ac:chgData name="Blom, Reindert" userId="S::r.blom@driestar-educatief.nl::f8bf8f0f-e93b-4984-9203-74b6bcc3f338" providerId="AD" clId="Web-{48A9D280-64ED-2514-6BBF-688C2E38E4BF}" dt="2026-06-15T08:40:51.109" v="22"/>
          <ac:spMkLst>
            <pc:docMk/>
            <pc:sldMk cId="2558410806" sldId="261"/>
            <ac:spMk id="2" creationId="{A1434643-C3CA-F7E7-92DB-3CE0D89C5E67}"/>
          </ac:spMkLst>
        </pc:spChg>
        <pc:spChg chg="mod">
          <ac:chgData name="Blom, Reindert" userId="S::r.blom@driestar-educatief.nl::f8bf8f0f-e93b-4984-9203-74b6bcc3f338" providerId="AD" clId="Web-{48A9D280-64ED-2514-6BBF-688C2E38E4BF}" dt="2026-06-15T08:40:51.109" v="23"/>
          <ac:spMkLst>
            <pc:docMk/>
            <pc:sldMk cId="2558410806" sldId="261"/>
            <ac:spMk id="3" creationId="{55994E65-3FC2-6629-5746-6B793D8FF5F4}"/>
          </ac:spMkLst>
        </pc:spChg>
        <pc:spChg chg="mod">
          <ac:chgData name="Blom, Reindert" userId="S::r.blom@driestar-educatief.nl::f8bf8f0f-e93b-4984-9203-74b6bcc3f338" providerId="AD" clId="Web-{48A9D280-64ED-2514-6BBF-688C2E38E4BF}" dt="2026-06-15T08:40:51.156" v="24"/>
          <ac:spMkLst>
            <pc:docMk/>
            <pc:sldMk cId="2558410806" sldId="261"/>
            <ac:spMk id="8" creationId="{DC5CF081-B4DD-01BE-AE05-C3534F73C569}"/>
          </ac:spMkLst>
        </pc:spChg>
      </pc:sldChg>
      <pc:sldChg chg="modSp">
        <pc:chgData name="Blom, Reindert" userId="S::r.blom@driestar-educatief.nl::f8bf8f0f-e93b-4984-9203-74b6bcc3f338" providerId="AD" clId="Web-{48A9D280-64ED-2514-6BBF-688C2E38E4BF}" dt="2026-06-15T08:40:43.999" v="21" actId="14100"/>
        <pc:sldMkLst>
          <pc:docMk/>
          <pc:sldMk cId="1394238167" sldId="262"/>
        </pc:sldMkLst>
        <pc:spChg chg="mod">
          <ac:chgData name="Blom, Reindert" userId="S::r.blom@driestar-educatief.nl::f8bf8f0f-e93b-4984-9203-74b6bcc3f338" providerId="AD" clId="Web-{48A9D280-64ED-2514-6BBF-688C2E38E4BF}" dt="2026-06-15T08:40:39.561" v="20" actId="14100"/>
          <ac:spMkLst>
            <pc:docMk/>
            <pc:sldMk cId="1394238167" sldId="262"/>
            <ac:spMk id="2" creationId="{C8E32D7B-ADDD-1B2B-F739-8CD41328FAA7}"/>
          </ac:spMkLst>
        </pc:spChg>
        <pc:spChg chg="mod">
          <ac:chgData name="Blom, Reindert" userId="S::r.blom@driestar-educatief.nl::f8bf8f0f-e93b-4984-9203-74b6bcc3f338" providerId="AD" clId="Web-{48A9D280-64ED-2514-6BBF-688C2E38E4BF}" dt="2026-06-15T08:40:39.561" v="19" actId="14100"/>
          <ac:spMkLst>
            <pc:docMk/>
            <pc:sldMk cId="1394238167" sldId="262"/>
            <ac:spMk id="3" creationId="{CAB9F69F-5C1A-B642-248D-BABFD86398B6}"/>
          </ac:spMkLst>
        </pc:spChg>
        <pc:picChg chg="mod">
          <ac:chgData name="Blom, Reindert" userId="S::r.blom@driestar-educatief.nl::f8bf8f0f-e93b-4984-9203-74b6bcc3f338" providerId="AD" clId="Web-{48A9D280-64ED-2514-6BBF-688C2E38E4BF}" dt="2026-06-15T08:40:43.999" v="21" actId="14100"/>
          <ac:picMkLst>
            <pc:docMk/>
            <pc:sldMk cId="1394238167" sldId="262"/>
            <ac:picMk id="4" creationId="{BAC0D94B-9B97-9E1C-FF6F-4604A60E953E}"/>
          </ac:picMkLst>
        </pc:picChg>
      </pc:sldChg>
      <pc:sldChg chg="modSp">
        <pc:chgData name="Blom, Reindert" userId="S::r.blom@driestar-educatief.nl::f8bf8f0f-e93b-4984-9203-74b6bcc3f338" providerId="AD" clId="Web-{48A9D280-64ED-2514-6BBF-688C2E38E4BF}" dt="2026-06-15T08:41:25.346" v="34" actId="20577"/>
        <pc:sldMkLst>
          <pc:docMk/>
          <pc:sldMk cId="2343744222" sldId="263"/>
        </pc:sldMkLst>
        <pc:spChg chg="mod">
          <ac:chgData name="Blom, Reindert" userId="S::r.blom@driestar-educatief.nl::f8bf8f0f-e93b-4984-9203-74b6bcc3f338" providerId="AD" clId="Web-{48A9D280-64ED-2514-6BBF-688C2E38E4BF}" dt="2026-06-15T08:41:17.408" v="32"/>
          <ac:spMkLst>
            <pc:docMk/>
            <pc:sldMk cId="2343744222" sldId="263"/>
            <ac:spMk id="2" creationId="{C6D73E98-E794-EAD6-BC58-12FB35F02418}"/>
          </ac:spMkLst>
        </pc:spChg>
        <pc:spChg chg="mod">
          <ac:chgData name="Blom, Reindert" userId="S::r.blom@driestar-educatief.nl::f8bf8f0f-e93b-4984-9203-74b6bcc3f338" providerId="AD" clId="Web-{48A9D280-64ED-2514-6BBF-688C2E38E4BF}" dt="2026-06-15T08:41:25.346" v="34" actId="20577"/>
          <ac:spMkLst>
            <pc:docMk/>
            <pc:sldMk cId="2343744222" sldId="263"/>
            <ac:spMk id="3" creationId="{8CAC1F6C-EEF1-F3E5-8DA0-F3ADC3667BC6}"/>
          </ac:spMkLst>
        </pc:spChg>
      </pc:sldChg>
      <pc:sldChg chg="modSp">
        <pc:chgData name="Blom, Reindert" userId="S::r.blom@driestar-educatief.nl::f8bf8f0f-e93b-4984-9203-74b6bcc3f338" providerId="AD" clId="Web-{48A9D280-64ED-2514-6BBF-688C2E38E4BF}" dt="2026-06-15T08:41:07.407" v="29" actId="1076"/>
        <pc:sldMkLst>
          <pc:docMk/>
          <pc:sldMk cId="3010059391" sldId="264"/>
        </pc:sldMkLst>
        <pc:spChg chg="mod">
          <ac:chgData name="Blom, Reindert" userId="S::r.blom@driestar-educatief.nl::f8bf8f0f-e93b-4984-9203-74b6bcc3f338" providerId="AD" clId="Web-{48A9D280-64ED-2514-6BBF-688C2E38E4BF}" dt="2026-06-15T08:41:00.313" v="25"/>
          <ac:spMkLst>
            <pc:docMk/>
            <pc:sldMk cId="3010059391" sldId="264"/>
            <ac:spMk id="2" creationId="{48527C52-251D-F4D3-677D-3A44F21D5191}"/>
          </ac:spMkLst>
        </pc:spChg>
        <pc:spChg chg="mod">
          <ac:chgData name="Blom, Reindert" userId="S::r.blom@driestar-educatief.nl::f8bf8f0f-e93b-4984-9203-74b6bcc3f338" providerId="AD" clId="Web-{48A9D280-64ED-2514-6BBF-688C2E38E4BF}" dt="2026-06-15T08:41:00.313" v="26"/>
          <ac:spMkLst>
            <pc:docMk/>
            <pc:sldMk cId="3010059391" sldId="264"/>
            <ac:spMk id="3" creationId="{C019484F-0C86-AB7A-2B42-5E1FC3AA9B8E}"/>
          </ac:spMkLst>
        </pc:spChg>
        <pc:spChg chg="mod">
          <ac:chgData name="Blom, Reindert" userId="S::r.blom@driestar-educatief.nl::f8bf8f0f-e93b-4984-9203-74b6bcc3f338" providerId="AD" clId="Web-{48A9D280-64ED-2514-6BBF-688C2E38E4BF}" dt="2026-06-15T08:41:07.407" v="29" actId="1076"/>
          <ac:spMkLst>
            <pc:docMk/>
            <pc:sldMk cId="3010059391" sldId="264"/>
            <ac:spMk id="8" creationId="{3CB3825C-EF06-D1B7-A536-BD636581D41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295FF4-9329-5B26-896F-FC9C96470E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E28BB71-3791-7A72-ACCD-9441C78CD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141794B-5C9B-DA09-C6B3-B92BA3329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2A1E-1D2F-47D5-A860-FFFD2EC0F73B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3792409-A424-E4AA-CEF6-27912C01A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E851EEA-2B2F-E373-18FC-EAE7B6543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BFABF-CFDE-48A0-8F79-3B557752E4A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4686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34EA69-092F-2FDA-095D-2D0BFE026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7947C53-C91E-46C3-6615-29D29EF48A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943AA5B-EF1D-AAD0-A9E8-66209560E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2A1E-1D2F-47D5-A860-FFFD2EC0F73B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5CD93F2-4F33-C2FE-939B-C626B407B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ABF7729-ADBB-13EA-B3BC-4DDB1C2E0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BFABF-CFDE-48A0-8F79-3B557752E4A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7732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D2B498-14E2-1BCD-31E2-AEDFC6CA9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D88413C-7891-A60A-12CE-F948D5C9B8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931F9AA-A9E0-4313-7BDB-7C49C3CEA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2A1E-1D2F-47D5-A860-FFFD2EC0F73B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83A8948-8BB7-1FBA-B231-C832C052D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770ACBF-06E8-D313-FA47-47B980E4C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BFABF-CFDE-48A0-8F79-3B557752E4A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4995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EDD8D8-D264-C69A-419A-F2CCEA0B1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6191C96-B3A3-8359-CCF7-E7A6ABD57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4AF306C3-6AE6-3E52-BD03-0C9C8776A0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9C102B6-84AB-263A-8AB9-96355F12D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2A1E-1D2F-47D5-A860-FFFD2EC0F73B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B6970FB-F33F-9518-12BB-8A8BCFF95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D243101-155D-9572-5CE3-D32D74900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BFABF-CFDE-48A0-8F79-3B557752E4A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5745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7D8B9C-86B5-F7C5-E8F2-BA8E845D7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1A03A5F-7D3B-8825-1F24-B123F73C4D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7D79A83-F7EA-64BA-5238-ABAD5FC423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BC8369A-6F6C-917F-FCA5-4F03CE6777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184BC0F-3BA0-3753-CF7E-9794DB46F1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4DF8852-A384-1781-735E-4AAB25EF8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2A1E-1D2F-47D5-A860-FFFD2EC0F73B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60951FB-3F71-2CC9-B586-D70961E58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88E31CD-5219-66CF-7547-68186EAF5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BFABF-CFDE-48A0-8F79-3B557752E4A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0661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23D9BC-30C5-2DD8-A175-A4FA79C25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ADECAD3-481E-8343-5706-1264F35E6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2A1E-1D2F-47D5-A860-FFFD2EC0F73B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C008094-0064-E928-68B3-8C853BA99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3A0D21A-77FA-3FF9-5B42-05FDC3A8A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BFABF-CFDE-48A0-8F79-3B557752E4A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0634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5EE9DEB-17C6-4DC7-5B43-5C837708A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2A1E-1D2F-47D5-A860-FFFD2EC0F73B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58BCEC9-ABE4-7886-D4CE-A85DE8DA5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56B6436-9172-A0B9-8714-0AEC16A15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BFABF-CFDE-48A0-8F79-3B557752E4A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3567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AD2A6D-3F45-66DA-3E61-13F53FE83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8E6DE6-6D08-A2E3-9F3E-C2001A557B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741DD5B-57B2-F9E5-1268-37AF5DE4A6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A3159BB-A0D6-87EF-2F15-D787C8BFC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2A1E-1D2F-47D5-A860-FFFD2EC0F73B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F528B7C-F330-43F8-299F-480812EEE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B8007F4-6DC0-D213-FA3C-A20B5A7ED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BFABF-CFDE-48A0-8F79-3B557752E4A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17414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44EA2E-9D03-8CAD-79DB-B5D37528F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244EFB7-3BF0-24F5-7C30-7B2B95C636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92BB6D9-AA5E-AA97-DF8E-297A626872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1029272-6A44-1D51-3489-BFCFB710B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2A1E-1D2F-47D5-A860-FFFD2EC0F73B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D69F91C-F21E-4E6C-7D19-7D43B4031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8199C2D-9300-AB67-A1ED-7A1E12EC3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BFABF-CFDE-48A0-8F79-3B557752E4A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8891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DE9641-65AF-E359-967D-BCEE57495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D1196DF-22B7-17A0-BEBF-CA13C0AA54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379B363-B5A9-C32C-5708-40B05DD5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2A1E-1D2F-47D5-A860-FFFD2EC0F73B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18CBECC-0B06-55CD-6DF5-D2EE95A1C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4CBA06A-4BD6-1573-2115-D94506313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BFABF-CFDE-48A0-8F79-3B557752E4A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5142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D3810298-6DEB-3531-55BE-AB54DF5F47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D8F509A-10A2-9736-E52C-DEED9F57EC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DAD4F1E-D4B2-E251-B073-F19910BDE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2A1E-1D2F-47D5-A860-FFFD2EC0F73B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F46C473-E79A-ABD7-D162-6CE86FADF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89B2AD3-ABB8-E8EE-A4E8-EB003668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0BFABF-CFDE-48A0-8F79-3B557752E4A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3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A0BB8E3-7DD6-1186-45DB-37DCA3C7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2B46BA2-F717-3A33-1E0F-0DD7BE75A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053DD48-B3CF-B4A3-5B7A-17847A5722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9A2A1E-1D2F-47D5-A860-FFFD2EC0F73B}" type="datetimeFigureOut">
              <a:rPr lang="nl-NL" smtClean="0"/>
              <a:t>15-6-2026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C0E872C-4278-B3A5-9E74-CB6C409585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68EED41-59B6-F38B-82E3-9728549468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0BFABF-CFDE-48A0-8F79-3B557752E4A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0045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D34DA9-036A-9EA1-C31A-CED6001993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sz="5400">
                <a:latin typeface="Verdana"/>
                <a:ea typeface="Verdana"/>
              </a:rPr>
              <a:t>Les 2 – eerlijke uitgaven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2F6C377-A3EC-9510-C72D-2A127FFE7B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4225225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F1C73A-4BF0-AE1A-648A-FE2F2BE66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latin typeface="Verdana"/>
                <a:ea typeface="Verdana"/>
              </a:rPr>
              <a:t>Wat gaan we deze les doen?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BA562C1-7342-747E-63AF-4486FC4EE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>
                <a:latin typeface="Verdana"/>
                <a:ea typeface="Verdana"/>
              </a:rPr>
              <a:t>Leerdoelen </a:t>
            </a:r>
          </a:p>
          <a:p>
            <a:r>
              <a:rPr lang="nl-NL">
                <a:latin typeface="Verdana"/>
                <a:ea typeface="Verdana"/>
              </a:rPr>
              <a:t>Begroting </a:t>
            </a:r>
          </a:p>
          <a:p>
            <a:r>
              <a:rPr lang="nl-NL">
                <a:latin typeface="Verdana"/>
                <a:ea typeface="Verdana"/>
              </a:rPr>
              <a:t>Wat zegt de Bijbel</a:t>
            </a:r>
          </a:p>
        </p:txBody>
      </p:sp>
    </p:spTree>
    <p:extLst>
      <p:ext uri="{BB962C8B-B14F-4D97-AF65-F5344CB8AC3E}">
        <p14:creationId xmlns:p14="http://schemas.microsoft.com/office/powerpoint/2010/main" val="1830823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F0D463-E2B4-1EF7-B9B5-AE0D62C13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latin typeface="Verdana"/>
                <a:ea typeface="Verdana"/>
              </a:rPr>
              <a:t>Leerdoelen deze les: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E22492E-9F85-8651-6CB3-EC4B0ACE8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nl-NL">
                <a:latin typeface="Verdana"/>
                <a:ea typeface="Verdana"/>
              </a:rPr>
              <a:t>Ik krijg inzicht in mijn eigen uitgaven </a:t>
            </a:r>
          </a:p>
          <a:p>
            <a:pPr fontAlgn="base"/>
            <a:r>
              <a:rPr lang="nl-NL">
                <a:latin typeface="Verdana"/>
                <a:ea typeface="Verdana"/>
              </a:rPr>
              <a:t>Ik leer nadenken over zijn uitgaven </a:t>
            </a:r>
          </a:p>
          <a:p>
            <a:pPr fontAlgn="base"/>
            <a:r>
              <a:rPr lang="nl-NL">
                <a:latin typeface="Verdana"/>
                <a:ea typeface="Verdana"/>
              </a:rPr>
              <a:t>Ik ontdek hoe de Heere wil dat wij omgaan met anderen en wat dat betekent voor onze uitgaven </a:t>
            </a:r>
          </a:p>
          <a:p>
            <a:endParaRPr lang="nl-NL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685765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B8BF0B-B118-DC06-31A6-A9C9000FF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latin typeface="Verdana"/>
                <a:ea typeface="Verdana"/>
              </a:rPr>
              <a:t>Mijn uitgaven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2F5F5EB-483D-70DA-5F4C-FDC490AC72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b="1">
                <a:latin typeface="Verdana"/>
                <a:ea typeface="Verdana"/>
              </a:rPr>
              <a:t>Soorten uitgaven:</a:t>
            </a:r>
          </a:p>
          <a:p>
            <a:r>
              <a:rPr lang="nl-NL" b="1">
                <a:latin typeface="Verdana"/>
                <a:ea typeface="Verdana"/>
              </a:rPr>
              <a:t>Huishoudelijke uitgaven</a:t>
            </a:r>
          </a:p>
          <a:p>
            <a:r>
              <a:rPr lang="nl-NL">
                <a:latin typeface="Verdana"/>
                <a:ea typeface="Verdana"/>
              </a:rPr>
              <a:t>Voor je dagelijkse leven</a:t>
            </a:r>
          </a:p>
          <a:p>
            <a:endParaRPr lang="nl-NL">
              <a:latin typeface="Verdana"/>
              <a:ea typeface="Verdana"/>
            </a:endParaRPr>
          </a:p>
          <a:p>
            <a:r>
              <a:rPr lang="nl-NL" b="1">
                <a:latin typeface="Verdana"/>
                <a:ea typeface="Verdana"/>
              </a:rPr>
              <a:t>Vaste lasten</a:t>
            </a:r>
          </a:p>
          <a:p>
            <a:r>
              <a:rPr lang="nl-NL">
                <a:latin typeface="Verdana"/>
                <a:ea typeface="Verdana"/>
              </a:rPr>
              <a:t>Dit betaal je met regelmaat</a:t>
            </a:r>
          </a:p>
          <a:p>
            <a:endParaRPr lang="nl-NL">
              <a:latin typeface="Verdana"/>
              <a:ea typeface="Verdana"/>
            </a:endParaRPr>
          </a:p>
          <a:p>
            <a:r>
              <a:rPr lang="nl-NL" b="1">
                <a:latin typeface="Verdana"/>
                <a:ea typeface="Verdana"/>
              </a:rPr>
              <a:t>Incidentele uitgaven </a:t>
            </a:r>
          </a:p>
          <a:p>
            <a:r>
              <a:rPr lang="nl-NL">
                <a:latin typeface="Verdana"/>
                <a:ea typeface="Verdana"/>
              </a:rPr>
              <a:t>Grote uitgaven die je af en toe doet</a:t>
            </a:r>
          </a:p>
        </p:txBody>
      </p:sp>
      <p:pic>
        <p:nvPicPr>
          <p:cNvPr id="1030" name="Picture 6" descr="Hulp bij boodschappen - Welkom bij DOCK">
            <a:extLst>
              <a:ext uri="{FF2B5EF4-FFF2-40B4-BE49-F238E27FC236}">
                <a16:creationId xmlns:a16="http://schemas.microsoft.com/office/drawing/2014/main" id="{B9F8F838-98C7-1EEC-722D-E23236775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423" y="1467343"/>
            <a:ext cx="2465070" cy="153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uis Afbeeldingen - Gratis downloaden op Freepik">
            <a:extLst>
              <a:ext uri="{FF2B5EF4-FFF2-40B4-BE49-F238E27FC236}">
                <a16:creationId xmlns:a16="http://schemas.microsoft.com/office/drawing/2014/main" id="{101BCF7B-6CA5-88D8-A6D8-772BBD67F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61" y="3150236"/>
            <a:ext cx="1903285" cy="1715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1">
            <a:extLst>
              <a:ext uri="{FF2B5EF4-FFF2-40B4-BE49-F238E27FC236}">
                <a16:creationId xmlns:a16="http://schemas.microsoft.com/office/drawing/2014/main" id="{4E769482-3F94-326C-CA52-C4F15DD2A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NL">
              <a:latin typeface="Verdana"/>
              <a:ea typeface="Verdana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734AA616-15B7-B496-E7F3-939566A798DD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l-NL">
              <a:latin typeface="Verdana"/>
              <a:ea typeface="Verdana"/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E4F2CA15-E000-82FA-FE32-D64EAB2EB10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67" t="6870" r="4186" b="6966"/>
          <a:stretch>
            <a:fillRect/>
          </a:stretch>
        </p:blipFill>
        <p:spPr>
          <a:xfrm>
            <a:off x="7918767" y="4716328"/>
            <a:ext cx="2465070" cy="171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35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877C95-15FD-C74F-1C38-D9B3B0F74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A7194B8-EAF4-C130-055B-BB934AE3F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1026" name="Picture 2" descr="Miljoenennotaposter 2026 | Prinsjesdag: Miljoenennota en ...">
            <a:extLst>
              <a:ext uri="{FF2B5EF4-FFF2-40B4-BE49-F238E27FC236}">
                <a16:creationId xmlns:a16="http://schemas.microsoft.com/office/drawing/2014/main" id="{E5E3513C-B686-EDA6-BC57-7BBE87EDE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223" y="-10130"/>
            <a:ext cx="9901554" cy="6868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58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59F02-38AE-CB38-916C-468D9D906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32D7B-ADDD-1B2B-F739-8CD41328F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latin typeface="Verdana"/>
                <a:ea typeface="Verdana"/>
              </a:rPr>
              <a:t>Mijn uitgaven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AB9F69F-5C1A-B642-248D-BABFD8639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l-NL" b="1">
                <a:latin typeface="Verdana"/>
                <a:ea typeface="Verdana"/>
              </a:rPr>
              <a:t>Begroting</a:t>
            </a:r>
          </a:p>
          <a:p>
            <a:r>
              <a:rPr lang="nl-NL">
                <a:latin typeface="Verdana"/>
                <a:ea typeface="Verdana"/>
              </a:rPr>
              <a:t>Een overzicht van alle </a:t>
            </a:r>
            <a:r>
              <a:rPr lang="nl-NL" u="sng">
                <a:latin typeface="Verdana"/>
                <a:ea typeface="Verdana"/>
              </a:rPr>
              <a:t>verwachte</a:t>
            </a:r>
            <a:r>
              <a:rPr lang="nl-NL">
                <a:latin typeface="Verdana"/>
                <a:ea typeface="Verdana"/>
              </a:rPr>
              <a:t> inkomsten en uitgaven</a:t>
            </a:r>
          </a:p>
          <a:p>
            <a:endParaRPr lang="nl-NL">
              <a:latin typeface="Verdana"/>
              <a:ea typeface="Verdana"/>
            </a:endParaRPr>
          </a:p>
          <a:p>
            <a:r>
              <a:rPr lang="nl-NL" b="1">
                <a:latin typeface="Verdana"/>
                <a:ea typeface="Verdana"/>
              </a:rPr>
              <a:t>Budget</a:t>
            </a:r>
          </a:p>
          <a:p>
            <a:r>
              <a:rPr lang="nl-NL">
                <a:latin typeface="Verdana"/>
                <a:ea typeface="Verdana"/>
              </a:rPr>
              <a:t>Hoeveel geld je te besteden hebt</a:t>
            </a:r>
          </a:p>
          <a:p>
            <a:endParaRPr lang="nl-NL">
              <a:latin typeface="Verdana"/>
              <a:ea typeface="Verdana"/>
            </a:endParaRPr>
          </a:p>
          <a:p>
            <a:r>
              <a:rPr lang="nl-NL">
                <a:latin typeface="Verdana"/>
                <a:ea typeface="Verdana"/>
              </a:rPr>
              <a:t>Overheid </a:t>
            </a:r>
          </a:p>
          <a:p>
            <a:r>
              <a:rPr lang="nl-NL">
                <a:latin typeface="Verdana"/>
                <a:ea typeface="Verdana"/>
              </a:rPr>
              <a:t>Ik </a:t>
            </a:r>
          </a:p>
          <a:p>
            <a:pPr lvl="1"/>
            <a:r>
              <a:rPr lang="nl-NL">
                <a:latin typeface="Verdana"/>
                <a:ea typeface="Verdana"/>
              </a:rPr>
              <a:t>Maak je eigen begroting</a:t>
            </a:r>
          </a:p>
        </p:txBody>
      </p:sp>
      <p:pic>
        <p:nvPicPr>
          <p:cNvPr id="4" name="Picture 2" descr="Miljoenennotaposter 2026 | Prinsjesdag: Miljoenennota en ...">
            <a:extLst>
              <a:ext uri="{FF2B5EF4-FFF2-40B4-BE49-F238E27FC236}">
                <a16:creationId xmlns:a16="http://schemas.microsoft.com/office/drawing/2014/main" id="{BAC0D94B-9B97-9E1C-FF6F-4604A60E9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657" y="3589054"/>
            <a:ext cx="4716343" cy="3268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238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434643-C3CA-F7E7-92DB-3CE0D89C5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latin typeface="Verdana"/>
                <a:ea typeface="Verdana"/>
              </a:rPr>
              <a:t>Mijn begroting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994E65-3FC2-6629-5746-6B793D8FF5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nl-NL">
                <a:latin typeface="Verdana"/>
                <a:ea typeface="Verdana"/>
              </a:rPr>
              <a:t>Je budget is €150</a:t>
            </a:r>
          </a:p>
          <a:p>
            <a:pPr lvl="1" fontAlgn="base"/>
            <a:r>
              <a:rPr lang="nl-NL">
                <a:latin typeface="Verdana"/>
                <a:ea typeface="Verdana"/>
              </a:rPr>
              <a:t>Hoeveel ga je sparen? Waarom ga je sparen? </a:t>
            </a:r>
          </a:p>
          <a:p>
            <a:pPr lvl="1" fontAlgn="base"/>
            <a:r>
              <a:rPr lang="nl-NL">
                <a:latin typeface="Verdana"/>
                <a:ea typeface="Verdana"/>
              </a:rPr>
              <a:t>Hoeveel geef je weg aan anderen? Waarom dit bedrag? </a:t>
            </a:r>
          </a:p>
          <a:p>
            <a:pPr lvl="1" fontAlgn="base"/>
            <a:r>
              <a:rPr lang="nl-NL">
                <a:latin typeface="Verdana"/>
                <a:ea typeface="Verdana"/>
              </a:rPr>
              <a:t>Hoeveel heb je zelf nodig? </a:t>
            </a:r>
          </a:p>
          <a:p>
            <a:pPr fontAlgn="base"/>
            <a:r>
              <a:rPr lang="nl-NL">
                <a:latin typeface="Verdana"/>
                <a:ea typeface="Verdana"/>
              </a:rPr>
              <a:t>Maak je begroting!</a:t>
            </a:r>
          </a:p>
          <a:p>
            <a:endParaRPr lang="nl-NL">
              <a:latin typeface="Verdana"/>
              <a:ea typeface="Verdana"/>
            </a:endParaRPr>
          </a:p>
        </p:txBody>
      </p:sp>
      <p:pic>
        <p:nvPicPr>
          <p:cNvPr id="4098" name="Picture 2" descr="begroting planning, financiën beheer illustratie. 45346680 Vectorkunst bij  Vecteezy">
            <a:extLst>
              <a:ext uri="{FF2B5EF4-FFF2-40B4-BE49-F238E27FC236}">
                <a16:creationId xmlns:a16="http://schemas.microsoft.com/office/drawing/2014/main" id="{FA62BD50-0930-CAA4-527F-5B8E76EEC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6016" y="131885"/>
            <a:ext cx="2057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1C5176B7-41C5-70F8-DF08-600569ACE78C}"/>
              </a:ext>
            </a:extLst>
          </p:cNvPr>
          <p:cNvCxnSpPr/>
          <p:nvPr/>
        </p:nvCxnSpPr>
        <p:spPr>
          <a:xfrm>
            <a:off x="2957146" y="4413738"/>
            <a:ext cx="627770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D56F8A1D-6E5D-235F-E371-B2D52A2B8DD4}"/>
              </a:ext>
            </a:extLst>
          </p:cNvPr>
          <p:cNvCxnSpPr/>
          <p:nvPr/>
        </p:nvCxnSpPr>
        <p:spPr>
          <a:xfrm>
            <a:off x="6096000" y="4413738"/>
            <a:ext cx="0" cy="21365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kstvak 7">
            <a:extLst>
              <a:ext uri="{FF2B5EF4-FFF2-40B4-BE49-F238E27FC236}">
                <a16:creationId xmlns:a16="http://schemas.microsoft.com/office/drawing/2014/main" id="{DC5CF081-B4DD-01BE-AE05-C3534F73C569}"/>
              </a:ext>
            </a:extLst>
          </p:cNvPr>
          <p:cNvSpPr txBox="1"/>
          <p:nvPr/>
        </p:nvSpPr>
        <p:spPr>
          <a:xfrm>
            <a:off x="2957146" y="4097217"/>
            <a:ext cx="6277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latin typeface="Verdana"/>
                <a:ea typeface="Verdana"/>
              </a:rPr>
              <a:t>Inkomsten 				             Uitgaven </a:t>
            </a:r>
          </a:p>
        </p:txBody>
      </p:sp>
    </p:spTree>
    <p:extLst>
      <p:ext uri="{BB962C8B-B14F-4D97-AF65-F5344CB8AC3E}">
        <p14:creationId xmlns:p14="http://schemas.microsoft.com/office/powerpoint/2010/main" val="2558410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EB809-77C2-1359-1E25-AEE48E738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527C52-251D-F4D3-677D-3A44F21D5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latin typeface="Verdana"/>
                <a:ea typeface="Verdana"/>
              </a:rPr>
              <a:t>Mijn begroting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019484F-0C86-AB7A-2B42-5E1FC3AA9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nl-NL">
                <a:latin typeface="Verdana"/>
                <a:ea typeface="Verdana"/>
              </a:rPr>
              <a:t>Ben je tevreden over je begroting?</a:t>
            </a:r>
          </a:p>
          <a:p>
            <a:pPr fontAlgn="base"/>
            <a:r>
              <a:rPr lang="nl-NL">
                <a:latin typeface="Verdana"/>
                <a:ea typeface="Verdana"/>
              </a:rPr>
              <a:t>Zo ja, waarom?</a:t>
            </a:r>
          </a:p>
          <a:p>
            <a:pPr fontAlgn="base"/>
            <a:r>
              <a:rPr lang="nl-NL">
                <a:latin typeface="Verdana"/>
                <a:ea typeface="Verdana"/>
              </a:rPr>
              <a:t>Zo nee, wat kan er anders?</a:t>
            </a:r>
          </a:p>
          <a:p>
            <a:endParaRPr lang="nl-NL">
              <a:latin typeface="Verdana"/>
              <a:ea typeface="Verdana"/>
            </a:endParaRPr>
          </a:p>
        </p:txBody>
      </p:sp>
      <p:pic>
        <p:nvPicPr>
          <p:cNvPr id="4098" name="Picture 2" descr="begroting planning, financiën beheer illustratie. 45346680 Vectorkunst bij  Vecteezy">
            <a:extLst>
              <a:ext uri="{FF2B5EF4-FFF2-40B4-BE49-F238E27FC236}">
                <a16:creationId xmlns:a16="http://schemas.microsoft.com/office/drawing/2014/main" id="{6D7FE991-6271-5B94-84E0-4509637ED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6016" y="131885"/>
            <a:ext cx="2057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5B3ABA60-95E6-41F3-9DE9-4F3A1C104546}"/>
              </a:ext>
            </a:extLst>
          </p:cNvPr>
          <p:cNvCxnSpPr/>
          <p:nvPr/>
        </p:nvCxnSpPr>
        <p:spPr>
          <a:xfrm>
            <a:off x="2957146" y="4413738"/>
            <a:ext cx="627770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71552F09-F0A5-D015-421C-8B1A5E7AABCB}"/>
              </a:ext>
            </a:extLst>
          </p:cNvPr>
          <p:cNvCxnSpPr/>
          <p:nvPr/>
        </p:nvCxnSpPr>
        <p:spPr>
          <a:xfrm>
            <a:off x="6096000" y="4413738"/>
            <a:ext cx="0" cy="213653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kstvak 7">
            <a:extLst>
              <a:ext uri="{FF2B5EF4-FFF2-40B4-BE49-F238E27FC236}">
                <a16:creationId xmlns:a16="http://schemas.microsoft.com/office/drawing/2014/main" id="{3CB3825C-EF06-D1B7-A536-BD636581D414}"/>
              </a:ext>
            </a:extLst>
          </p:cNvPr>
          <p:cNvSpPr txBox="1"/>
          <p:nvPr/>
        </p:nvSpPr>
        <p:spPr>
          <a:xfrm>
            <a:off x="2773214" y="4044666"/>
            <a:ext cx="6895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>
                <a:latin typeface="Verdana"/>
                <a:ea typeface="Verdana"/>
              </a:rPr>
              <a:t>Inkomsten 				             Uitgaven </a:t>
            </a:r>
          </a:p>
        </p:txBody>
      </p:sp>
    </p:spTree>
    <p:extLst>
      <p:ext uri="{BB962C8B-B14F-4D97-AF65-F5344CB8AC3E}">
        <p14:creationId xmlns:p14="http://schemas.microsoft.com/office/powerpoint/2010/main" val="3010059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D73E98-E794-EAD6-BC58-12FB35F02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>
                <a:latin typeface="Verdana"/>
                <a:ea typeface="Verdana"/>
              </a:rPr>
              <a:t>Wat zegt de Bijbel over geld?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CAC1F6C-EEF1-F3E5-8DA0-F3ADC3667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nl-NL" sz="1800">
                <a:latin typeface="Verdana"/>
                <a:ea typeface="Verdana"/>
              </a:rPr>
              <a:t>Lees samen Lukas 16 : 19 – 26.</a:t>
            </a:r>
          </a:p>
          <a:p>
            <a:r>
              <a:rPr lang="nl-NL" sz="1800">
                <a:latin typeface="Verdana"/>
                <a:ea typeface="Verdana"/>
              </a:rPr>
              <a:t>Bespreek deze vragen en schrijf de antwoorden op:</a:t>
            </a:r>
          </a:p>
          <a:p>
            <a:pPr marL="0" indent="0" fontAlgn="base">
              <a:buNone/>
            </a:pPr>
            <a:r>
              <a:rPr lang="nl-NL" sz="1600">
                <a:latin typeface="Verdana"/>
                <a:ea typeface="Verdana"/>
              </a:rPr>
              <a:t>1. Wat vind je van de rijke man? Leg uit waarom.</a:t>
            </a:r>
          </a:p>
          <a:p>
            <a:pPr marL="0" indent="0" fontAlgn="base">
              <a:buNone/>
            </a:pPr>
            <a:r>
              <a:rPr lang="nl-NL" sz="1600">
                <a:latin typeface="Verdana"/>
                <a:ea typeface="Verdana"/>
              </a:rPr>
              <a:t>2. Wat vind je ervan dat de rijke man Lazarus niet helpt? Leg uit. </a:t>
            </a:r>
          </a:p>
          <a:p>
            <a:pPr marL="0" indent="0" fontAlgn="base">
              <a:buNone/>
            </a:pPr>
            <a:r>
              <a:rPr lang="nl-NL" sz="1600">
                <a:latin typeface="Verdana"/>
                <a:ea typeface="Verdana"/>
              </a:rPr>
              <a:t>3. Welke mensen kan je in deze tijd vergelijken met de rijke man? </a:t>
            </a:r>
          </a:p>
          <a:p>
            <a:pPr marL="0" indent="0" fontAlgn="base">
              <a:buNone/>
            </a:pPr>
            <a:r>
              <a:rPr lang="nl-NL" sz="1600">
                <a:latin typeface="Verdana"/>
                <a:ea typeface="Verdana"/>
              </a:rPr>
              <a:t>4. Welke mensen kan je in deze tijd vergelijken met Lazarus? </a:t>
            </a:r>
          </a:p>
          <a:p>
            <a:pPr marL="0" indent="0" fontAlgn="base">
              <a:buNone/>
            </a:pPr>
            <a:r>
              <a:rPr lang="nl-NL" sz="1600">
                <a:latin typeface="Verdana"/>
                <a:ea typeface="Verdana"/>
              </a:rPr>
              <a:t>5. Als je niet veel inkomen hebt, kan je dan ook op de rijke man lijken? Waarom? </a:t>
            </a:r>
          </a:p>
          <a:p>
            <a:pPr marL="0" indent="0" fontAlgn="base">
              <a:buNone/>
            </a:pPr>
            <a:r>
              <a:rPr lang="nl-NL" sz="1600">
                <a:latin typeface="Verdana"/>
                <a:ea typeface="Verdana"/>
              </a:rPr>
              <a:t>6. Lijk jij op de rijke man? Waarom wel of niet? </a:t>
            </a:r>
          </a:p>
          <a:p>
            <a:pPr marL="0" indent="0" fontAlgn="base">
              <a:buNone/>
            </a:pPr>
            <a:r>
              <a:rPr lang="nl-NL" sz="1600">
                <a:latin typeface="Verdana"/>
                <a:ea typeface="Verdana"/>
              </a:rPr>
              <a:t>7. Schrijf in 20 woorden op wat jij meeneemt in jouw leven van deze les(sen). </a:t>
            </a:r>
          </a:p>
          <a:p>
            <a:pPr fontAlgn="base"/>
            <a:endParaRPr lang="nl-NL" sz="1600">
              <a:latin typeface="Verdana"/>
              <a:ea typeface="Verdana"/>
            </a:endParaRPr>
          </a:p>
          <a:p>
            <a:pPr fontAlgn="base"/>
            <a:r>
              <a:rPr lang="nl-NL" sz="1600">
                <a:latin typeface="Verdana"/>
                <a:ea typeface="Verdana"/>
              </a:rPr>
              <a:t>Bijvoorbeeld: </a:t>
            </a:r>
          </a:p>
          <a:p>
            <a:pPr marL="0" indent="0" fontAlgn="base">
              <a:buNone/>
            </a:pPr>
            <a:r>
              <a:rPr lang="nl-NL" sz="1600">
                <a:latin typeface="Verdana"/>
                <a:ea typeface="Verdana"/>
              </a:rPr>
              <a:t>1. Ik snap de rijke man wel, want zijn geld is van hemzelf. Hij mag zelf weten wat hij er mee doet. </a:t>
            </a:r>
          </a:p>
          <a:p>
            <a:pPr marL="0" indent="0" fontAlgn="base">
              <a:buNone/>
            </a:pPr>
            <a:r>
              <a:rPr lang="nl-NL" sz="1600">
                <a:latin typeface="Verdana"/>
                <a:ea typeface="Verdana"/>
              </a:rPr>
              <a:t>1. Ik vind het niet goed wat de rijke man doet. Hij heeft heel veel geld, hij kan dan best een zwerver helpen.</a:t>
            </a:r>
          </a:p>
          <a:p>
            <a:endParaRPr lang="nl-NL" sz="1800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34374422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6409d89-0a11-4ae9-9f45-f3b4ef54eeee">
      <Terms xmlns="http://schemas.microsoft.com/office/infopath/2007/PartnerControls"/>
    </lcf76f155ced4ddcb4097134ff3c332f>
    <TaxCatchAll xmlns="37ea4e3e-e144-45a8-938e-e5b953a43d9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36C9BF925FB146A783043C24CD720C" ma:contentTypeVersion="13" ma:contentTypeDescription="Een nieuw document maken." ma:contentTypeScope="" ma:versionID="41f8394f7ff6da5f650f57a77d1e8754">
  <xsd:schema xmlns:xsd="http://www.w3.org/2001/XMLSchema" xmlns:xs="http://www.w3.org/2001/XMLSchema" xmlns:p="http://schemas.microsoft.com/office/2006/metadata/properties" xmlns:ns2="86409d89-0a11-4ae9-9f45-f3b4ef54eeee" xmlns:ns3="37ea4e3e-e144-45a8-938e-e5b953a43d91" targetNamespace="http://schemas.microsoft.com/office/2006/metadata/properties" ma:root="true" ma:fieldsID="fbcad3ab7c587734da69947b7b5fdcb9" ns2:_="" ns3:_="">
    <xsd:import namespace="86409d89-0a11-4ae9-9f45-f3b4ef54eeee"/>
    <xsd:import namespace="37ea4e3e-e144-45a8-938e-e5b953a43d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09d89-0a11-4ae9-9f45-f3b4ef54ee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44014d13-2e77-4e0e-b1f5-10ec74e63a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ea4e3e-e144-45a8-938e-e5b953a43d91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df33807-f1ce-41a3-a1ef-d5465686a433}" ma:internalName="TaxCatchAll" ma:showField="CatchAllData" ma:web="37ea4e3e-e144-45a8-938e-e5b953a43d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1B7009B-3582-43E3-A115-D248091F3F7A}">
  <ds:schemaRefs>
    <ds:schemaRef ds:uri="37ea4e3e-e144-45a8-938e-e5b953a43d91"/>
    <ds:schemaRef ds:uri="86409d89-0a11-4ae9-9f45-f3b4ef54eeee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2572C39-EC96-4D96-8724-65ECF8F420D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3927E7-FF84-48D5-92EE-C296B0C791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409d89-0a11-4ae9-9f45-f3b4ef54eeee"/>
    <ds:schemaRef ds:uri="37ea4e3e-e144-45a8-938e-e5b953a43d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Kantoorthema</vt:lpstr>
      <vt:lpstr>Les 2 – eerlijke uitgaven</vt:lpstr>
      <vt:lpstr>Wat gaan we deze les doen?</vt:lpstr>
      <vt:lpstr>Leerdoelen deze les:</vt:lpstr>
      <vt:lpstr>Mijn uitgaven</vt:lpstr>
      <vt:lpstr>PowerPoint Presentation</vt:lpstr>
      <vt:lpstr>Mijn uitgaven</vt:lpstr>
      <vt:lpstr>Mijn begroting</vt:lpstr>
      <vt:lpstr>Mijn begroting</vt:lpstr>
      <vt:lpstr>Wat zegt de Bijbel over geld?</vt:lpstr>
    </vt:vector>
  </TitlesOfParts>
  <Company>Jacobus Fruytier scholengemeenschap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L.A. Kroon</dc:creator>
  <cp:revision>14</cp:revision>
  <dcterms:created xsi:type="dcterms:W3CDTF">2025-12-01T09:10:04Z</dcterms:created>
  <dcterms:modified xsi:type="dcterms:W3CDTF">2026-06-15T08:41:29Z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0x0101007636C9BF925FB146A783043C24CD720C</vt:lpwstr>
  </property>
  <property fmtid="{D5CDD505-2E9C-101B-9397-08002B2CF9AE}" pid="3" name="MediaServiceImageTags">
    <vt:lpwstr/>
  </property>
</Properties>
</file>