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74" r:id="rId16"/>
    <p:sldId id="275" r:id="rId17"/>
    <p:sldId id="271" r:id="rId18"/>
  </p:sldIdLst>
  <p:sldSz cx="18288000" cy="10287000"/>
  <p:notesSz cx="6858000" cy="9144000"/>
  <p:embeddedFontLst>
    <p:embeddedFont>
      <p:font typeface="Calisto MT" panose="02040603050505030304" pitchFamily="18" charset="0"/>
      <p:regular r:id="rId19"/>
      <p:bold r:id="rId20"/>
      <p:italic r:id="rId21"/>
      <p:boldItalic r:id="rId22"/>
    </p:embeddedFont>
    <p:embeddedFont>
      <p:font typeface="Univers Condensed" panose="020B0506020202050204" pitchFamily="34" charset="0"/>
      <p:regular r:id="rId23"/>
      <p:bold r:id="rId24"/>
    </p:embeddedFont>
    <p:embeddedFont>
      <p:font typeface="Verdana" panose="020B060403050404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6B4D"/>
    <a:srgbClr val="446341"/>
    <a:srgbClr val="417B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FED1EE-42EC-56A3-5E17-9D78B909AF7B}" v="223" dt="2026-06-15T08:31:57.4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0" d="100"/>
          <a:sy n="60" d="100"/>
        </p:scale>
        <p:origin x="370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8.fntdata"/><Relationship Id="rId3" Type="http://schemas.openxmlformats.org/officeDocument/2006/relationships/customXml" Target="../customXml/item3.xml"/><Relationship Id="rId21" Type="http://schemas.openxmlformats.org/officeDocument/2006/relationships/font" Target="fonts/font3.fntdata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7.fntdata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2.fntdata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6.fntdata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lom, Reindert" userId="S::r.blom@driestar-educatief.nl::f8bf8f0f-e93b-4984-9203-74b6bcc3f338" providerId="AD" clId="Web-{80FED1EE-42EC-56A3-5E17-9D78B909AF7B}"/>
    <pc:docChg chg="mod modSld addMainMaster delMainMaster">
      <pc:chgData name="Blom, Reindert" userId="S::r.blom@driestar-educatief.nl::f8bf8f0f-e93b-4984-9203-74b6bcc3f338" providerId="AD" clId="Web-{80FED1EE-42EC-56A3-5E17-9D78B909AF7B}" dt="2026-06-15T08:31:57.483" v="186"/>
      <pc:docMkLst>
        <pc:docMk/>
      </pc:docMkLst>
      <pc:sldChg chg="addSp delSp modSp mod setBg modClrScheme chgLayout">
        <pc:chgData name="Blom, Reindert" userId="S::r.blom@driestar-educatief.nl::f8bf8f0f-e93b-4984-9203-74b6bcc3f338" providerId="AD" clId="Web-{80FED1EE-42EC-56A3-5E17-9D78B909AF7B}" dt="2026-06-15T08:31:57.483" v="186"/>
        <pc:sldMkLst>
          <pc:docMk/>
          <pc:sldMk cId="0" sldId="256"/>
        </pc:sldMkLst>
        <pc:spChg chg="del mod">
          <ac:chgData name="Blom, Reindert" userId="S::r.blom@driestar-educatief.nl::f8bf8f0f-e93b-4984-9203-74b6bcc3f338" providerId="AD" clId="Web-{80FED1EE-42EC-56A3-5E17-9D78B909AF7B}" dt="2026-06-15T08:30:29.997" v="137"/>
          <ac:spMkLst>
            <pc:docMk/>
            <pc:sldMk cId="0" sldId="256"/>
            <ac:spMk id="5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31:57.437" v="182"/>
          <ac:spMkLst>
            <pc:docMk/>
            <pc:sldMk cId="0" sldId="256"/>
            <ac:spMk id="6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7:08.772" v="41"/>
          <ac:spMkLst>
            <pc:docMk/>
            <pc:sldMk cId="0" sldId="256"/>
            <ac:spMk id="8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7:08.788" v="42"/>
          <ac:spMkLst>
            <pc:docMk/>
            <pc:sldMk cId="0" sldId="256"/>
            <ac:spMk id="9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31:57.437" v="183"/>
          <ac:spMkLst>
            <pc:docMk/>
            <pc:sldMk cId="0" sldId="256"/>
            <ac:spMk id="11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31:57.437" v="184"/>
          <ac:spMkLst>
            <pc:docMk/>
            <pc:sldMk cId="0" sldId="256"/>
            <ac:spMk id="12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30:00.137" v="132"/>
          <ac:spMkLst>
            <pc:docMk/>
            <pc:sldMk cId="0" sldId="256"/>
            <ac:spMk id="14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30:00.137" v="133"/>
          <ac:spMkLst>
            <pc:docMk/>
            <pc:sldMk cId="0" sldId="256"/>
            <ac:spMk id="15" creationId="{00000000-0000-0000-0000-000000000000}"/>
          </ac:spMkLst>
        </pc:spChg>
        <pc:spChg chg="add mod">
          <ac:chgData name="Blom, Reindert" userId="S::r.blom@driestar-educatief.nl::f8bf8f0f-e93b-4984-9203-74b6bcc3f338" providerId="AD" clId="Web-{80FED1EE-42EC-56A3-5E17-9D78B909AF7B}" dt="2026-06-15T08:31:57.437" v="185"/>
          <ac:spMkLst>
            <pc:docMk/>
            <pc:sldMk cId="0" sldId="256"/>
            <ac:spMk id="16" creationId="{7152AAE2-10C0-82B8-98F0-1BF8B6020B4D}"/>
          </ac:spMkLst>
        </pc:spChg>
        <pc:spChg chg="add mod">
          <ac:chgData name="Blom, Reindert" userId="S::r.blom@driestar-educatief.nl::f8bf8f0f-e93b-4984-9203-74b6bcc3f338" providerId="AD" clId="Web-{80FED1EE-42EC-56A3-5E17-9D78B909AF7B}" dt="2026-06-15T08:31:57.483" v="186"/>
          <ac:spMkLst>
            <pc:docMk/>
            <pc:sldMk cId="0" sldId="256"/>
            <ac:spMk id="17" creationId="{2ACF3A73-5383-CDC1-0975-D80254BF8DC4}"/>
          </ac:spMkLst>
        </pc:spChg>
        <pc:grpChg chg="del mod">
          <ac:chgData name="Blom, Reindert" userId="S::r.blom@driestar-educatief.nl::f8bf8f0f-e93b-4984-9203-74b6bcc3f338" providerId="AD" clId="Web-{80FED1EE-42EC-56A3-5E17-9D78B909AF7B}" dt="2026-06-15T08:30:29.184" v="136"/>
          <ac:grpSpMkLst>
            <pc:docMk/>
            <pc:sldMk cId="0" sldId="256"/>
            <ac:grpSpMk id="2" creationId="{00000000-0000-0000-0000-000000000000}"/>
          </ac:grpSpMkLst>
        </pc:grpChg>
        <pc:grpChg chg="del">
          <ac:chgData name="Blom, Reindert" userId="S::r.blom@driestar-educatief.nl::f8bf8f0f-e93b-4984-9203-74b6bcc3f338" providerId="AD" clId="Web-{80FED1EE-42EC-56A3-5E17-9D78B909AF7B}" dt="2026-06-15T08:30:41.310" v="138"/>
          <ac:grpSpMkLst>
            <pc:docMk/>
            <pc:sldMk cId="0" sldId="256"/>
            <ac:grpSpMk id="7" creationId="{00000000-0000-0000-0000-000000000000}"/>
          </ac:grpSpMkLst>
        </pc:grpChg>
        <pc:grpChg chg="mod">
          <ac:chgData name="Blom, Reindert" userId="S::r.blom@driestar-educatief.nl::f8bf8f0f-e93b-4984-9203-74b6bcc3f338" providerId="AD" clId="Web-{80FED1EE-42EC-56A3-5E17-9D78B909AF7B}" dt="2026-06-15T08:29:51.496" v="129" actId="1076"/>
          <ac:grpSpMkLst>
            <pc:docMk/>
            <pc:sldMk cId="0" sldId="256"/>
            <ac:grpSpMk id="10" creationId="{00000000-0000-0000-0000-000000000000}"/>
          </ac:grpSpMkLst>
        </pc:grpChg>
        <pc:grpChg chg="del">
          <ac:chgData name="Blom, Reindert" userId="S::r.blom@driestar-educatief.nl::f8bf8f0f-e93b-4984-9203-74b6bcc3f338" providerId="AD" clId="Web-{80FED1EE-42EC-56A3-5E17-9D78B909AF7B}" dt="2026-06-15T08:30:44.560" v="139"/>
          <ac:grpSpMkLst>
            <pc:docMk/>
            <pc:sldMk cId="0" sldId="256"/>
            <ac:grpSpMk id="13" creationId="{00000000-0000-0000-0000-000000000000}"/>
          </ac:grpSpMkLst>
        </pc:grpChg>
      </pc:sldChg>
      <pc:sldChg chg="modSp mod setBg modClrScheme chgLayout">
        <pc:chgData name="Blom, Reindert" userId="S::r.blom@driestar-educatief.nl::f8bf8f0f-e93b-4984-9203-74b6bcc3f338" providerId="AD" clId="Web-{80FED1EE-42EC-56A3-5E17-9D78B909AF7B}" dt="2026-06-15T08:27:21.601" v="46"/>
        <pc:sldMkLst>
          <pc:docMk/>
          <pc:sldMk cId="0" sldId="257"/>
        </pc:sldMkLst>
        <pc:spChg chg="mod">
          <ac:chgData name="Blom, Reindert" userId="S::r.blom@driestar-educatief.nl::f8bf8f0f-e93b-4984-9203-74b6bcc3f338" providerId="AD" clId="Web-{80FED1EE-42EC-56A3-5E17-9D78B909AF7B}" dt="2026-06-15T08:27:21.585" v="43"/>
          <ac:spMkLst>
            <pc:docMk/>
            <pc:sldMk cId="0" sldId="257"/>
            <ac:spMk id="2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7:21.585" v="44"/>
          <ac:spMkLst>
            <pc:docMk/>
            <pc:sldMk cId="0" sldId="257"/>
            <ac:spMk id="3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7:21.585" v="45"/>
          <ac:spMkLst>
            <pc:docMk/>
            <pc:sldMk cId="0" sldId="257"/>
            <ac:spMk id="4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7:21.601" v="46"/>
          <ac:spMkLst>
            <pc:docMk/>
            <pc:sldMk cId="0" sldId="257"/>
            <ac:spMk id="5" creationId="{00000000-0000-0000-0000-000000000000}"/>
          </ac:spMkLst>
        </pc:spChg>
      </pc:sldChg>
      <pc:sldChg chg="modSp mod setBg modClrScheme chgLayout">
        <pc:chgData name="Blom, Reindert" userId="S::r.blom@driestar-educatief.nl::f8bf8f0f-e93b-4984-9203-74b6bcc3f338" providerId="AD" clId="Web-{80FED1EE-42EC-56A3-5E17-9D78B909AF7B}" dt="2026-06-15T08:27:36.148" v="55" actId="1076"/>
        <pc:sldMkLst>
          <pc:docMk/>
          <pc:sldMk cId="0" sldId="258"/>
        </pc:sldMkLst>
        <pc:spChg chg="mod">
          <ac:chgData name="Blom, Reindert" userId="S::r.blom@driestar-educatief.nl::f8bf8f0f-e93b-4984-9203-74b6bcc3f338" providerId="AD" clId="Web-{80FED1EE-42EC-56A3-5E17-9D78B909AF7B}" dt="2026-06-15T08:27:31.367" v="47"/>
          <ac:spMkLst>
            <pc:docMk/>
            <pc:sldMk cId="0" sldId="258"/>
            <ac:spMk id="2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7:31.367" v="48"/>
          <ac:spMkLst>
            <pc:docMk/>
            <pc:sldMk cId="0" sldId="258"/>
            <ac:spMk id="3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7:36.148" v="55" actId="1076"/>
          <ac:spMkLst>
            <pc:docMk/>
            <pc:sldMk cId="0" sldId="258"/>
            <ac:spMk id="4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7:31.367" v="50"/>
          <ac:spMkLst>
            <pc:docMk/>
            <pc:sldMk cId="0" sldId="258"/>
            <ac:spMk id="6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7:31.367" v="51"/>
          <ac:spMkLst>
            <pc:docMk/>
            <pc:sldMk cId="0" sldId="258"/>
            <ac:spMk id="7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7:31.367" v="52"/>
          <ac:spMkLst>
            <pc:docMk/>
            <pc:sldMk cId="0" sldId="258"/>
            <ac:spMk id="8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7:31.382" v="53"/>
          <ac:spMkLst>
            <pc:docMk/>
            <pc:sldMk cId="0" sldId="258"/>
            <ac:spMk id="9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7:31.476" v="54"/>
          <ac:spMkLst>
            <pc:docMk/>
            <pc:sldMk cId="0" sldId="258"/>
            <ac:spMk id="10" creationId="{4A87C140-EAF8-8F39-7976-C50B92E1EF30}"/>
          </ac:spMkLst>
        </pc:spChg>
      </pc:sldChg>
      <pc:sldChg chg="modSp mod setBg modClrScheme chgLayout">
        <pc:chgData name="Blom, Reindert" userId="S::r.blom@driestar-educatief.nl::f8bf8f0f-e93b-4984-9203-74b6bcc3f338" providerId="AD" clId="Web-{80FED1EE-42EC-56A3-5E17-9D78B909AF7B}" dt="2026-06-15T08:27:43.883" v="63"/>
        <pc:sldMkLst>
          <pc:docMk/>
          <pc:sldMk cId="0" sldId="259"/>
        </pc:sldMkLst>
        <pc:spChg chg="mod">
          <ac:chgData name="Blom, Reindert" userId="S::r.blom@driestar-educatief.nl::f8bf8f0f-e93b-4984-9203-74b6bcc3f338" providerId="AD" clId="Web-{80FED1EE-42EC-56A3-5E17-9D78B909AF7B}" dt="2026-06-15T08:27:43.836" v="56"/>
          <ac:spMkLst>
            <pc:docMk/>
            <pc:sldMk cId="0" sldId="259"/>
            <ac:spMk id="2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7:43.836" v="57"/>
          <ac:spMkLst>
            <pc:docMk/>
            <pc:sldMk cId="0" sldId="259"/>
            <ac:spMk id="3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7:43.836" v="58"/>
          <ac:spMkLst>
            <pc:docMk/>
            <pc:sldMk cId="0" sldId="259"/>
            <ac:spMk id="4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7:43.836" v="59"/>
          <ac:spMkLst>
            <pc:docMk/>
            <pc:sldMk cId="0" sldId="259"/>
            <ac:spMk id="5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7:43.836" v="60"/>
          <ac:spMkLst>
            <pc:docMk/>
            <pc:sldMk cId="0" sldId="259"/>
            <ac:spMk id="6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7:43.836" v="61"/>
          <ac:spMkLst>
            <pc:docMk/>
            <pc:sldMk cId="0" sldId="259"/>
            <ac:spMk id="7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7:43.836" v="62"/>
          <ac:spMkLst>
            <pc:docMk/>
            <pc:sldMk cId="0" sldId="259"/>
            <ac:spMk id="8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7:43.883" v="63"/>
          <ac:spMkLst>
            <pc:docMk/>
            <pc:sldMk cId="0" sldId="259"/>
            <ac:spMk id="9" creationId="{00000000-0000-0000-0000-000000000000}"/>
          </ac:spMkLst>
        </pc:spChg>
      </pc:sldChg>
      <pc:sldChg chg="modSp mod setBg modClrScheme chgLayout">
        <pc:chgData name="Blom, Reindert" userId="S::r.blom@driestar-educatief.nl::f8bf8f0f-e93b-4984-9203-74b6bcc3f338" providerId="AD" clId="Web-{80FED1EE-42EC-56A3-5E17-9D78B909AF7B}" dt="2026-06-15T08:27:53.383" v="71"/>
        <pc:sldMkLst>
          <pc:docMk/>
          <pc:sldMk cId="0" sldId="260"/>
        </pc:sldMkLst>
        <pc:spChg chg="mod">
          <ac:chgData name="Blom, Reindert" userId="S::r.blom@driestar-educatief.nl::f8bf8f0f-e93b-4984-9203-74b6bcc3f338" providerId="AD" clId="Web-{80FED1EE-42EC-56A3-5E17-9D78B909AF7B}" dt="2026-06-15T08:27:53.258" v="64"/>
          <ac:spMkLst>
            <pc:docMk/>
            <pc:sldMk cId="0" sldId="260"/>
            <ac:spMk id="2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7:53.258" v="65"/>
          <ac:spMkLst>
            <pc:docMk/>
            <pc:sldMk cId="0" sldId="260"/>
            <ac:spMk id="3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7:53.258" v="66"/>
          <ac:spMkLst>
            <pc:docMk/>
            <pc:sldMk cId="0" sldId="260"/>
            <ac:spMk id="4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7:53.258" v="67"/>
          <ac:spMkLst>
            <pc:docMk/>
            <pc:sldMk cId="0" sldId="260"/>
            <ac:spMk id="5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7:53.258" v="68"/>
          <ac:spMkLst>
            <pc:docMk/>
            <pc:sldMk cId="0" sldId="260"/>
            <ac:spMk id="6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7:53.258" v="69"/>
          <ac:spMkLst>
            <pc:docMk/>
            <pc:sldMk cId="0" sldId="260"/>
            <ac:spMk id="7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7:53.258" v="70"/>
          <ac:spMkLst>
            <pc:docMk/>
            <pc:sldMk cId="0" sldId="260"/>
            <ac:spMk id="8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7:53.383" v="71"/>
          <ac:spMkLst>
            <pc:docMk/>
            <pc:sldMk cId="0" sldId="260"/>
            <ac:spMk id="9" creationId="{00000000-0000-0000-0000-000000000000}"/>
          </ac:spMkLst>
        </pc:spChg>
      </pc:sldChg>
      <pc:sldChg chg="modSp mod setBg modClrScheme chgLayout">
        <pc:chgData name="Blom, Reindert" userId="S::r.blom@driestar-educatief.nl::f8bf8f0f-e93b-4984-9203-74b6bcc3f338" providerId="AD" clId="Web-{80FED1EE-42EC-56A3-5E17-9D78B909AF7B}" dt="2026-06-15T08:28:01.461" v="79"/>
        <pc:sldMkLst>
          <pc:docMk/>
          <pc:sldMk cId="0" sldId="261"/>
        </pc:sldMkLst>
        <pc:spChg chg="mod">
          <ac:chgData name="Blom, Reindert" userId="S::r.blom@driestar-educatief.nl::f8bf8f0f-e93b-4984-9203-74b6bcc3f338" providerId="AD" clId="Web-{80FED1EE-42EC-56A3-5E17-9D78B909AF7B}" dt="2026-06-15T08:28:01.352" v="72"/>
          <ac:spMkLst>
            <pc:docMk/>
            <pc:sldMk cId="0" sldId="261"/>
            <ac:spMk id="2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8:01.352" v="73"/>
          <ac:spMkLst>
            <pc:docMk/>
            <pc:sldMk cId="0" sldId="261"/>
            <ac:spMk id="3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8:01.352" v="74"/>
          <ac:spMkLst>
            <pc:docMk/>
            <pc:sldMk cId="0" sldId="261"/>
            <ac:spMk id="4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8:01.352" v="75"/>
          <ac:spMkLst>
            <pc:docMk/>
            <pc:sldMk cId="0" sldId="261"/>
            <ac:spMk id="5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8:01.352" v="76"/>
          <ac:spMkLst>
            <pc:docMk/>
            <pc:sldMk cId="0" sldId="261"/>
            <ac:spMk id="6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8:01.352" v="77"/>
          <ac:spMkLst>
            <pc:docMk/>
            <pc:sldMk cId="0" sldId="261"/>
            <ac:spMk id="7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8:01.352" v="78"/>
          <ac:spMkLst>
            <pc:docMk/>
            <pc:sldMk cId="0" sldId="261"/>
            <ac:spMk id="8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8:01.461" v="79"/>
          <ac:spMkLst>
            <pc:docMk/>
            <pc:sldMk cId="0" sldId="261"/>
            <ac:spMk id="9" creationId="{00000000-0000-0000-0000-000000000000}"/>
          </ac:spMkLst>
        </pc:spChg>
      </pc:sldChg>
      <pc:sldChg chg="modSp mod setBg modClrScheme chgLayout">
        <pc:chgData name="Blom, Reindert" userId="S::r.blom@driestar-educatief.nl::f8bf8f0f-e93b-4984-9203-74b6bcc3f338" providerId="AD" clId="Web-{80FED1EE-42EC-56A3-5E17-9D78B909AF7B}" dt="2026-06-15T08:28:08.305" v="86"/>
        <pc:sldMkLst>
          <pc:docMk/>
          <pc:sldMk cId="0" sldId="262"/>
        </pc:sldMkLst>
        <pc:spChg chg="mod">
          <ac:chgData name="Blom, Reindert" userId="S::r.blom@driestar-educatief.nl::f8bf8f0f-e93b-4984-9203-74b6bcc3f338" providerId="AD" clId="Web-{80FED1EE-42EC-56A3-5E17-9D78B909AF7B}" dt="2026-06-15T08:28:08.258" v="80"/>
          <ac:spMkLst>
            <pc:docMk/>
            <pc:sldMk cId="0" sldId="262"/>
            <ac:spMk id="3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8:08.258" v="81"/>
          <ac:spMkLst>
            <pc:docMk/>
            <pc:sldMk cId="0" sldId="262"/>
            <ac:spMk id="4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8:08.258" v="82"/>
          <ac:spMkLst>
            <pc:docMk/>
            <pc:sldMk cId="0" sldId="262"/>
            <ac:spMk id="5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8:08.258" v="83"/>
          <ac:spMkLst>
            <pc:docMk/>
            <pc:sldMk cId="0" sldId="262"/>
            <ac:spMk id="6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8:08.258" v="84"/>
          <ac:spMkLst>
            <pc:docMk/>
            <pc:sldMk cId="0" sldId="262"/>
            <ac:spMk id="7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8:08.258" v="85"/>
          <ac:spMkLst>
            <pc:docMk/>
            <pc:sldMk cId="0" sldId="262"/>
            <ac:spMk id="8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8:08.305" v="86"/>
          <ac:spMkLst>
            <pc:docMk/>
            <pc:sldMk cId="0" sldId="262"/>
            <ac:spMk id="9" creationId="{00000000-0000-0000-0000-000000000000}"/>
          </ac:spMkLst>
        </pc:spChg>
      </pc:sldChg>
      <pc:sldChg chg="modSp mod setBg modClrScheme chgLayout">
        <pc:chgData name="Blom, Reindert" userId="S::r.blom@driestar-educatief.nl::f8bf8f0f-e93b-4984-9203-74b6bcc3f338" providerId="AD" clId="Web-{80FED1EE-42EC-56A3-5E17-9D78B909AF7B}" dt="2026-06-15T08:28:12.852" v="94"/>
        <pc:sldMkLst>
          <pc:docMk/>
          <pc:sldMk cId="0" sldId="263"/>
        </pc:sldMkLst>
        <pc:spChg chg="mod">
          <ac:chgData name="Blom, Reindert" userId="S::r.blom@driestar-educatief.nl::f8bf8f0f-e93b-4984-9203-74b6bcc3f338" providerId="AD" clId="Web-{80FED1EE-42EC-56A3-5E17-9D78B909AF7B}" dt="2026-06-15T08:28:12.790" v="87"/>
          <ac:spMkLst>
            <pc:docMk/>
            <pc:sldMk cId="0" sldId="263"/>
            <ac:spMk id="2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8:12.790" v="88"/>
          <ac:spMkLst>
            <pc:docMk/>
            <pc:sldMk cId="0" sldId="263"/>
            <ac:spMk id="3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8:12.790" v="89"/>
          <ac:spMkLst>
            <pc:docMk/>
            <pc:sldMk cId="0" sldId="263"/>
            <ac:spMk id="4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8:12.790" v="90"/>
          <ac:spMkLst>
            <pc:docMk/>
            <pc:sldMk cId="0" sldId="263"/>
            <ac:spMk id="5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8:12.790" v="91"/>
          <ac:spMkLst>
            <pc:docMk/>
            <pc:sldMk cId="0" sldId="263"/>
            <ac:spMk id="6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8:12.790" v="92"/>
          <ac:spMkLst>
            <pc:docMk/>
            <pc:sldMk cId="0" sldId="263"/>
            <ac:spMk id="7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8:12.790" v="93"/>
          <ac:spMkLst>
            <pc:docMk/>
            <pc:sldMk cId="0" sldId="263"/>
            <ac:spMk id="8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8:12.852" v="94"/>
          <ac:spMkLst>
            <pc:docMk/>
            <pc:sldMk cId="0" sldId="263"/>
            <ac:spMk id="9" creationId="{00000000-0000-0000-0000-000000000000}"/>
          </ac:spMkLst>
        </pc:spChg>
      </pc:sldChg>
      <pc:sldChg chg="modSp mod setBg modClrScheme chgLayout">
        <pc:chgData name="Blom, Reindert" userId="S::r.blom@driestar-educatief.nl::f8bf8f0f-e93b-4984-9203-74b6bcc3f338" providerId="AD" clId="Web-{80FED1EE-42EC-56A3-5E17-9D78B909AF7B}" dt="2026-06-15T08:28:18.931" v="97"/>
        <pc:sldMkLst>
          <pc:docMk/>
          <pc:sldMk cId="0" sldId="264"/>
        </pc:sldMkLst>
        <pc:spChg chg="mod">
          <ac:chgData name="Blom, Reindert" userId="S::r.blom@driestar-educatief.nl::f8bf8f0f-e93b-4984-9203-74b6bcc3f338" providerId="AD" clId="Web-{80FED1EE-42EC-56A3-5E17-9D78B909AF7B}" dt="2026-06-15T08:28:18.837" v="95"/>
          <ac:spMkLst>
            <pc:docMk/>
            <pc:sldMk cId="0" sldId="264"/>
            <ac:spMk id="2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8:18.837" v="96"/>
          <ac:spMkLst>
            <pc:docMk/>
            <pc:sldMk cId="0" sldId="264"/>
            <ac:spMk id="3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8:18.931" v="97"/>
          <ac:spMkLst>
            <pc:docMk/>
            <pc:sldMk cId="0" sldId="264"/>
            <ac:spMk id="4" creationId="{00000000-0000-0000-0000-000000000000}"/>
          </ac:spMkLst>
        </pc:spChg>
      </pc:sldChg>
      <pc:sldChg chg="modSp mod setBg modClrScheme chgLayout">
        <pc:chgData name="Blom, Reindert" userId="S::r.blom@driestar-educatief.nl::f8bf8f0f-e93b-4984-9203-74b6bcc3f338" providerId="AD" clId="Web-{80FED1EE-42EC-56A3-5E17-9D78B909AF7B}" dt="2026-06-15T08:28:32.915" v="99"/>
        <pc:sldMkLst>
          <pc:docMk/>
          <pc:sldMk cId="0" sldId="265"/>
        </pc:sldMkLst>
        <pc:spChg chg="mod">
          <ac:chgData name="Blom, Reindert" userId="S::r.blom@driestar-educatief.nl::f8bf8f0f-e93b-4984-9203-74b6bcc3f338" providerId="AD" clId="Web-{80FED1EE-42EC-56A3-5E17-9D78B909AF7B}" dt="2026-06-15T08:28:32.900" v="98"/>
          <ac:spMkLst>
            <pc:docMk/>
            <pc:sldMk cId="0" sldId="265"/>
            <ac:spMk id="2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8:32.915" v="99"/>
          <ac:spMkLst>
            <pc:docMk/>
            <pc:sldMk cId="0" sldId="265"/>
            <ac:spMk id="3" creationId="{00000000-0000-0000-0000-000000000000}"/>
          </ac:spMkLst>
        </pc:spChg>
      </pc:sldChg>
      <pc:sldChg chg="modSp mod setBg modClrScheme chgLayout">
        <pc:chgData name="Blom, Reindert" userId="S::r.blom@driestar-educatief.nl::f8bf8f0f-e93b-4984-9203-74b6bcc3f338" providerId="AD" clId="Web-{80FED1EE-42EC-56A3-5E17-9D78B909AF7B}" dt="2026-06-15T08:29:01.823" v="111" actId="1076"/>
        <pc:sldMkLst>
          <pc:docMk/>
          <pc:sldMk cId="0" sldId="266"/>
        </pc:sldMkLst>
        <pc:spChg chg="mod">
          <ac:chgData name="Blom, Reindert" userId="S::r.blom@driestar-educatief.nl::f8bf8f0f-e93b-4984-9203-74b6bcc3f338" providerId="AD" clId="Web-{80FED1EE-42EC-56A3-5E17-9D78B909AF7B}" dt="2026-06-15T08:28:38.275" v="100"/>
          <ac:spMkLst>
            <pc:docMk/>
            <pc:sldMk cId="0" sldId="266"/>
            <ac:spMk id="2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8:38.291" v="101"/>
          <ac:spMkLst>
            <pc:docMk/>
            <pc:sldMk cId="0" sldId="266"/>
            <ac:spMk id="4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8:56.260" v="110" actId="1076"/>
          <ac:spMkLst>
            <pc:docMk/>
            <pc:sldMk cId="0" sldId="266"/>
            <ac:spMk id="5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8:38.291" v="103"/>
          <ac:spMkLst>
            <pc:docMk/>
            <pc:sldMk cId="0" sldId="266"/>
            <ac:spMk id="6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8:53.588" v="109" actId="1076"/>
          <ac:spMkLst>
            <pc:docMk/>
            <pc:sldMk cId="0" sldId="266"/>
            <ac:spMk id="7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8:38.306" v="105"/>
          <ac:spMkLst>
            <pc:docMk/>
            <pc:sldMk cId="0" sldId="266"/>
            <ac:spMk id="8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8:50.697" v="108" actId="1076"/>
          <ac:spMkLst>
            <pc:docMk/>
            <pc:sldMk cId="0" sldId="266"/>
            <ac:spMk id="9" creationId="{00000000-0000-0000-0000-00000000000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9:01.823" v="111" actId="1076"/>
          <ac:spMkLst>
            <pc:docMk/>
            <pc:sldMk cId="0" sldId="266"/>
            <ac:spMk id="10" creationId="{531B4A77-EECD-4A45-FBD0-9BB109BB763F}"/>
          </ac:spMkLst>
        </pc:spChg>
      </pc:sldChg>
      <pc:sldChg chg="modSp mod setBg modClrScheme chgLayout">
        <pc:chgData name="Blom, Reindert" userId="S::r.blom@driestar-educatief.nl::f8bf8f0f-e93b-4984-9203-74b6bcc3f338" providerId="AD" clId="Web-{80FED1EE-42EC-56A3-5E17-9D78B909AF7B}" dt="2026-06-15T08:29:22.058" v="123"/>
        <pc:sldMkLst>
          <pc:docMk/>
          <pc:sldMk cId="39186309" sldId="271"/>
        </pc:sldMkLst>
        <pc:spChg chg="mod">
          <ac:chgData name="Blom, Reindert" userId="S::r.blom@driestar-educatief.nl::f8bf8f0f-e93b-4984-9203-74b6bcc3f338" providerId="AD" clId="Web-{80FED1EE-42EC-56A3-5E17-9D78B909AF7B}" dt="2026-06-15T08:29:22.026" v="122"/>
          <ac:spMkLst>
            <pc:docMk/>
            <pc:sldMk cId="39186309" sldId="271"/>
            <ac:spMk id="2" creationId="{1EF6599B-DB84-9643-50DA-427F36E6A660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9:22.058" v="123"/>
          <ac:spMkLst>
            <pc:docMk/>
            <pc:sldMk cId="39186309" sldId="271"/>
            <ac:spMk id="13" creationId="{68681499-7B1D-EB99-66F2-DAD4FB3849D3}"/>
          </ac:spMkLst>
        </pc:spChg>
      </pc:sldChg>
      <pc:sldChg chg="modSp mod setBg modClrScheme chgLayout">
        <pc:chgData name="Blom, Reindert" userId="S::r.blom@driestar-educatief.nl::f8bf8f0f-e93b-4984-9203-74b6bcc3f338" providerId="AD" clId="Web-{80FED1EE-42EC-56A3-5E17-9D78B909AF7B}" dt="2026-06-15T08:29:38.964" v="127" actId="1076"/>
        <pc:sldMkLst>
          <pc:docMk/>
          <pc:sldMk cId="748384686" sldId="274"/>
        </pc:sldMkLst>
        <pc:spChg chg="mod">
          <ac:chgData name="Blom, Reindert" userId="S::r.blom@driestar-educatief.nl::f8bf8f0f-e93b-4984-9203-74b6bcc3f338" providerId="AD" clId="Web-{80FED1EE-42EC-56A3-5E17-9D78B909AF7B}" dt="2026-06-15T08:29:10.729" v="112"/>
          <ac:spMkLst>
            <pc:docMk/>
            <pc:sldMk cId="748384686" sldId="274"/>
            <ac:spMk id="2" creationId="{B5C67386-9B41-A695-62A3-5B0869DFD6ED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9:38.964" v="127" actId="1076"/>
          <ac:spMkLst>
            <pc:docMk/>
            <pc:sldMk cId="748384686" sldId="274"/>
            <ac:spMk id="3" creationId="{F4C28391-AACE-6EEB-24F3-86D7E13A17A3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9:10.729" v="113"/>
          <ac:spMkLst>
            <pc:docMk/>
            <pc:sldMk cId="748384686" sldId="274"/>
            <ac:spMk id="4" creationId="{FF7FA83D-7A38-6915-5239-A6B83378CA1D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9:10.729" v="114"/>
          <ac:spMkLst>
            <pc:docMk/>
            <pc:sldMk cId="748384686" sldId="274"/>
            <ac:spMk id="6" creationId="{EA945235-A3A8-F44A-5DD5-81BA374E1519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9:10.729" v="115"/>
          <ac:spMkLst>
            <pc:docMk/>
            <pc:sldMk cId="748384686" sldId="274"/>
            <ac:spMk id="8" creationId="{BEA80D78-0478-E335-CE82-A23323C1467F}"/>
          </ac:spMkLst>
        </pc:spChg>
      </pc:sldChg>
      <pc:sldChg chg="modSp mod setBg modClrScheme chgLayout">
        <pc:chgData name="Blom, Reindert" userId="S::r.blom@driestar-educatief.nl::f8bf8f0f-e93b-4984-9203-74b6bcc3f338" providerId="AD" clId="Web-{80FED1EE-42EC-56A3-5E17-9D78B909AF7B}" dt="2026-06-15T08:29:27.167" v="124" actId="1076"/>
        <pc:sldMkLst>
          <pc:docMk/>
          <pc:sldMk cId="3844502884" sldId="275"/>
        </pc:sldMkLst>
        <pc:spChg chg="mod">
          <ac:chgData name="Blom, Reindert" userId="S::r.blom@driestar-educatief.nl::f8bf8f0f-e93b-4984-9203-74b6bcc3f338" providerId="AD" clId="Web-{80FED1EE-42EC-56A3-5E17-9D78B909AF7B}" dt="2026-06-15T08:29:17.151" v="117"/>
          <ac:spMkLst>
            <pc:docMk/>
            <pc:sldMk cId="3844502884" sldId="275"/>
            <ac:spMk id="2" creationId="{32789682-01BB-A0D4-68E2-F48EDDD711F9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9:27.167" v="124" actId="1076"/>
          <ac:spMkLst>
            <pc:docMk/>
            <pc:sldMk cId="3844502884" sldId="275"/>
            <ac:spMk id="3" creationId="{3DA56D23-48CD-FB60-7498-7C937EADE093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9:17.151" v="118"/>
          <ac:spMkLst>
            <pc:docMk/>
            <pc:sldMk cId="3844502884" sldId="275"/>
            <ac:spMk id="4" creationId="{9CE1A8D5-D188-5997-662C-735B2F860D13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9:17.151" v="119"/>
          <ac:spMkLst>
            <pc:docMk/>
            <pc:sldMk cId="3844502884" sldId="275"/>
            <ac:spMk id="6" creationId="{4784F50C-D661-7213-1C35-2C449D09A815}"/>
          </ac:spMkLst>
        </pc:spChg>
        <pc:spChg chg="mod">
          <ac:chgData name="Blom, Reindert" userId="S::r.blom@driestar-educatief.nl::f8bf8f0f-e93b-4984-9203-74b6bcc3f338" providerId="AD" clId="Web-{80FED1EE-42EC-56A3-5E17-9D78B909AF7B}" dt="2026-06-15T08:29:17.151" v="120"/>
          <ac:spMkLst>
            <pc:docMk/>
            <pc:sldMk cId="3844502884" sldId="275"/>
            <ac:spMk id="8" creationId="{051840E3-D34F-3021-8847-A7001D1CC5B5}"/>
          </ac:spMkLst>
        </pc:spChg>
      </pc:sldChg>
      <pc:sldMasterChg chg="add del addSldLayout delSldLayout">
        <pc:chgData name="Blom, Reindert" userId="S::r.blom@driestar-educatief.nl::f8bf8f0f-e93b-4984-9203-74b6bcc3f338" providerId="AD" clId="Web-{80FED1EE-42EC-56A3-5E17-9D78B909AF7B}" dt="2026-06-15T08:26:15.223" v="21"/>
        <pc:sldMasterMkLst>
          <pc:docMk/>
          <pc:sldMasterMk cId="0" sldId="2147483648"/>
        </pc:sldMasterMkLst>
        <pc:sldLayoutChg chg="add del">
          <pc:chgData name="Blom, Reindert" userId="S::r.blom@driestar-educatief.nl::f8bf8f0f-e93b-4984-9203-74b6bcc3f338" providerId="AD" clId="Web-{80FED1EE-42EC-56A3-5E17-9D78B909AF7B}" dt="2026-06-15T08:26:15.223" v="21"/>
          <pc:sldLayoutMkLst>
            <pc:docMk/>
            <pc:sldMasterMk cId="0" sldId="2147483648"/>
            <pc:sldLayoutMk cId="0" sldId="2147483649"/>
          </pc:sldLayoutMkLst>
        </pc:sldLayoutChg>
        <pc:sldLayoutChg chg="add del">
          <pc:chgData name="Blom, Reindert" userId="S::r.blom@driestar-educatief.nl::f8bf8f0f-e93b-4984-9203-74b6bcc3f338" providerId="AD" clId="Web-{80FED1EE-42EC-56A3-5E17-9D78B909AF7B}" dt="2026-06-15T08:26:15.223" v="21"/>
          <pc:sldLayoutMkLst>
            <pc:docMk/>
            <pc:sldMasterMk cId="0" sldId="2147483648"/>
            <pc:sldLayoutMk cId="0" sldId="2147483650"/>
          </pc:sldLayoutMkLst>
        </pc:sldLayoutChg>
        <pc:sldLayoutChg chg="add del">
          <pc:chgData name="Blom, Reindert" userId="S::r.blom@driestar-educatief.nl::f8bf8f0f-e93b-4984-9203-74b6bcc3f338" providerId="AD" clId="Web-{80FED1EE-42EC-56A3-5E17-9D78B909AF7B}" dt="2026-06-15T08:26:15.223" v="21"/>
          <pc:sldLayoutMkLst>
            <pc:docMk/>
            <pc:sldMasterMk cId="0" sldId="2147483648"/>
            <pc:sldLayoutMk cId="0" sldId="2147483651"/>
          </pc:sldLayoutMkLst>
        </pc:sldLayoutChg>
        <pc:sldLayoutChg chg="add del">
          <pc:chgData name="Blom, Reindert" userId="S::r.blom@driestar-educatief.nl::f8bf8f0f-e93b-4984-9203-74b6bcc3f338" providerId="AD" clId="Web-{80FED1EE-42EC-56A3-5E17-9D78B909AF7B}" dt="2026-06-15T08:26:15.223" v="21"/>
          <pc:sldLayoutMkLst>
            <pc:docMk/>
            <pc:sldMasterMk cId="0" sldId="2147483648"/>
            <pc:sldLayoutMk cId="0" sldId="2147483652"/>
          </pc:sldLayoutMkLst>
        </pc:sldLayoutChg>
        <pc:sldLayoutChg chg="add del">
          <pc:chgData name="Blom, Reindert" userId="S::r.blom@driestar-educatief.nl::f8bf8f0f-e93b-4984-9203-74b6bcc3f338" providerId="AD" clId="Web-{80FED1EE-42EC-56A3-5E17-9D78B909AF7B}" dt="2026-06-15T08:26:15.223" v="21"/>
          <pc:sldLayoutMkLst>
            <pc:docMk/>
            <pc:sldMasterMk cId="0" sldId="2147483648"/>
            <pc:sldLayoutMk cId="0" sldId="2147483653"/>
          </pc:sldLayoutMkLst>
        </pc:sldLayoutChg>
        <pc:sldLayoutChg chg="add del">
          <pc:chgData name="Blom, Reindert" userId="S::r.blom@driestar-educatief.nl::f8bf8f0f-e93b-4984-9203-74b6bcc3f338" providerId="AD" clId="Web-{80FED1EE-42EC-56A3-5E17-9D78B909AF7B}" dt="2026-06-15T08:26:15.223" v="21"/>
          <pc:sldLayoutMkLst>
            <pc:docMk/>
            <pc:sldMasterMk cId="0" sldId="2147483648"/>
            <pc:sldLayoutMk cId="0" sldId="2147483654"/>
          </pc:sldLayoutMkLst>
        </pc:sldLayoutChg>
        <pc:sldLayoutChg chg="add del">
          <pc:chgData name="Blom, Reindert" userId="S::r.blom@driestar-educatief.nl::f8bf8f0f-e93b-4984-9203-74b6bcc3f338" providerId="AD" clId="Web-{80FED1EE-42EC-56A3-5E17-9D78B909AF7B}" dt="2026-06-15T08:26:15.223" v="21"/>
          <pc:sldLayoutMkLst>
            <pc:docMk/>
            <pc:sldMasterMk cId="0" sldId="2147483648"/>
            <pc:sldLayoutMk cId="0" sldId="2147483655"/>
          </pc:sldLayoutMkLst>
        </pc:sldLayoutChg>
        <pc:sldLayoutChg chg="add del">
          <pc:chgData name="Blom, Reindert" userId="S::r.blom@driestar-educatief.nl::f8bf8f0f-e93b-4984-9203-74b6bcc3f338" providerId="AD" clId="Web-{80FED1EE-42EC-56A3-5E17-9D78B909AF7B}" dt="2026-06-15T08:26:15.223" v="21"/>
          <pc:sldLayoutMkLst>
            <pc:docMk/>
            <pc:sldMasterMk cId="0" sldId="2147483648"/>
            <pc:sldLayoutMk cId="0" sldId="2147483656"/>
          </pc:sldLayoutMkLst>
        </pc:sldLayoutChg>
        <pc:sldLayoutChg chg="add del">
          <pc:chgData name="Blom, Reindert" userId="S::r.blom@driestar-educatief.nl::f8bf8f0f-e93b-4984-9203-74b6bcc3f338" providerId="AD" clId="Web-{80FED1EE-42EC-56A3-5E17-9D78B909AF7B}" dt="2026-06-15T08:26:15.223" v="21"/>
          <pc:sldLayoutMkLst>
            <pc:docMk/>
            <pc:sldMasterMk cId="0" sldId="2147483648"/>
            <pc:sldLayoutMk cId="0" sldId="2147483657"/>
          </pc:sldLayoutMkLst>
        </pc:sldLayoutChg>
        <pc:sldLayoutChg chg="add del">
          <pc:chgData name="Blom, Reindert" userId="S::r.blom@driestar-educatief.nl::f8bf8f0f-e93b-4984-9203-74b6bcc3f338" providerId="AD" clId="Web-{80FED1EE-42EC-56A3-5E17-9D78B909AF7B}" dt="2026-06-15T08:26:15.223" v="21"/>
          <pc:sldLayoutMkLst>
            <pc:docMk/>
            <pc:sldMasterMk cId="0" sldId="2147483648"/>
            <pc:sldLayoutMk cId="0" sldId="2147483658"/>
          </pc:sldLayoutMkLst>
        </pc:sldLayoutChg>
        <pc:sldLayoutChg chg="add del">
          <pc:chgData name="Blom, Reindert" userId="S::r.blom@driestar-educatief.nl::f8bf8f0f-e93b-4984-9203-74b6bcc3f338" providerId="AD" clId="Web-{80FED1EE-42EC-56A3-5E17-9D78B909AF7B}" dt="2026-06-15T08:26:15.223" v="21"/>
          <pc:sldLayoutMkLst>
            <pc:docMk/>
            <pc:sldMasterMk cId="0" sldId="2147483648"/>
            <pc:sldLayoutMk cId="0" sldId="2147483659"/>
          </pc:sldLayoutMkLst>
        </pc:sldLayoutChg>
      </pc:sldMasterChg>
      <pc:sldMasterChg chg="add del addSldLayout delSldLayout modSldLayout">
        <pc:chgData name="Blom, Reindert" userId="S::r.blom@driestar-educatief.nl::f8bf8f0f-e93b-4984-9203-74b6bcc3f338" providerId="AD" clId="Web-{80FED1EE-42EC-56A3-5E17-9D78B909AF7B}" dt="2026-06-15T08:26:17.880" v="22"/>
        <pc:sldMasterMkLst>
          <pc:docMk/>
          <pc:sldMasterMk cId="1913670792" sldId="2147483660"/>
        </pc:sldMasterMkLst>
        <pc:sldLayoutChg chg="add del mod replId">
          <pc:chgData name="Blom, Reindert" userId="S::r.blom@driestar-educatief.nl::f8bf8f0f-e93b-4984-9203-74b6bcc3f338" providerId="AD" clId="Web-{80FED1EE-42EC-56A3-5E17-9D78B909AF7B}" dt="2026-06-15T08:26:17.880" v="22"/>
          <pc:sldLayoutMkLst>
            <pc:docMk/>
            <pc:sldMasterMk cId="1913670792" sldId="2147483660"/>
            <pc:sldLayoutMk cId="408229635" sldId="2147483661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6:17.880" v="22"/>
          <pc:sldLayoutMkLst>
            <pc:docMk/>
            <pc:sldMasterMk cId="1913670792" sldId="2147483660"/>
            <pc:sldLayoutMk cId="1945178443" sldId="2147483662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6:17.880" v="22"/>
          <pc:sldLayoutMkLst>
            <pc:docMk/>
            <pc:sldMasterMk cId="1913670792" sldId="2147483660"/>
            <pc:sldLayoutMk cId="202163235" sldId="2147483663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6:17.880" v="22"/>
          <pc:sldLayoutMkLst>
            <pc:docMk/>
            <pc:sldMasterMk cId="1913670792" sldId="2147483660"/>
            <pc:sldLayoutMk cId="3619063493" sldId="2147483664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6:17.880" v="22"/>
          <pc:sldLayoutMkLst>
            <pc:docMk/>
            <pc:sldMasterMk cId="1913670792" sldId="2147483660"/>
            <pc:sldLayoutMk cId="2059003786" sldId="2147483665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6:17.880" v="22"/>
          <pc:sldLayoutMkLst>
            <pc:docMk/>
            <pc:sldMasterMk cId="1913670792" sldId="2147483660"/>
            <pc:sldLayoutMk cId="1790082536" sldId="2147483666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6:17.880" v="22"/>
          <pc:sldLayoutMkLst>
            <pc:docMk/>
            <pc:sldMasterMk cId="1913670792" sldId="2147483660"/>
            <pc:sldLayoutMk cId="2562544780" sldId="2147483667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6:17.880" v="22"/>
          <pc:sldLayoutMkLst>
            <pc:docMk/>
            <pc:sldMasterMk cId="1913670792" sldId="2147483660"/>
            <pc:sldLayoutMk cId="3397509758" sldId="2147483668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6:17.880" v="22"/>
          <pc:sldLayoutMkLst>
            <pc:docMk/>
            <pc:sldMasterMk cId="1913670792" sldId="2147483660"/>
            <pc:sldLayoutMk cId="3137040278" sldId="2147483669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6:17.880" v="22"/>
          <pc:sldLayoutMkLst>
            <pc:docMk/>
            <pc:sldMasterMk cId="1913670792" sldId="2147483660"/>
            <pc:sldLayoutMk cId="195961270" sldId="2147483670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6:17.880" v="22"/>
          <pc:sldLayoutMkLst>
            <pc:docMk/>
            <pc:sldMasterMk cId="1913670792" sldId="2147483660"/>
            <pc:sldLayoutMk cId="3216548784" sldId="2147483671"/>
          </pc:sldLayoutMkLst>
        </pc:sldLayoutChg>
      </pc:sldMasterChg>
      <pc:sldMasterChg chg="add del addSldLayout delSldLayout modSldLayout">
        <pc:chgData name="Blom, Reindert" userId="S::r.blom@driestar-educatief.nl::f8bf8f0f-e93b-4984-9203-74b6bcc3f338" providerId="AD" clId="Web-{80FED1EE-42EC-56A3-5E17-9D78B909AF7B}" dt="2026-06-15T08:25:34.784" v="16"/>
        <pc:sldMasterMkLst>
          <pc:docMk/>
          <pc:sldMasterMk cId="2018838447" sldId="2147483660"/>
        </pc:sldMasterMkLst>
        <pc:sldLayoutChg chg="add del mod replId">
          <pc:chgData name="Blom, Reindert" userId="S::r.blom@driestar-educatief.nl::f8bf8f0f-e93b-4984-9203-74b6bcc3f338" providerId="AD" clId="Web-{80FED1EE-42EC-56A3-5E17-9D78B909AF7B}" dt="2026-06-15T08:25:34.784" v="16"/>
          <pc:sldLayoutMkLst>
            <pc:docMk/>
            <pc:sldMasterMk cId="2018838447" sldId="2147483660"/>
            <pc:sldLayoutMk cId="2919315699" sldId="2147483661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5:34.784" v="16"/>
          <pc:sldLayoutMkLst>
            <pc:docMk/>
            <pc:sldMasterMk cId="2018838447" sldId="2147483660"/>
            <pc:sldLayoutMk cId="4209438404" sldId="2147483662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5:34.784" v="16"/>
          <pc:sldLayoutMkLst>
            <pc:docMk/>
            <pc:sldMasterMk cId="2018838447" sldId="2147483660"/>
            <pc:sldLayoutMk cId="2159782951" sldId="2147483663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5:34.784" v="16"/>
          <pc:sldLayoutMkLst>
            <pc:docMk/>
            <pc:sldMasterMk cId="2018838447" sldId="2147483660"/>
            <pc:sldLayoutMk cId="941097875" sldId="2147483664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5:34.784" v="16"/>
          <pc:sldLayoutMkLst>
            <pc:docMk/>
            <pc:sldMasterMk cId="2018838447" sldId="2147483660"/>
            <pc:sldLayoutMk cId="3099674696" sldId="2147483665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5:34.784" v="16"/>
          <pc:sldLayoutMkLst>
            <pc:docMk/>
            <pc:sldMasterMk cId="2018838447" sldId="2147483660"/>
            <pc:sldLayoutMk cId="133455603" sldId="2147483666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5:34.784" v="16"/>
          <pc:sldLayoutMkLst>
            <pc:docMk/>
            <pc:sldMasterMk cId="2018838447" sldId="2147483660"/>
            <pc:sldLayoutMk cId="113541178" sldId="2147483667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5:34.784" v="16"/>
          <pc:sldLayoutMkLst>
            <pc:docMk/>
            <pc:sldMasterMk cId="2018838447" sldId="2147483660"/>
            <pc:sldLayoutMk cId="4223004288" sldId="2147483668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5:34.784" v="16"/>
          <pc:sldLayoutMkLst>
            <pc:docMk/>
            <pc:sldMasterMk cId="2018838447" sldId="2147483660"/>
            <pc:sldLayoutMk cId="3931424322" sldId="2147483669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5:34.784" v="16"/>
          <pc:sldLayoutMkLst>
            <pc:docMk/>
            <pc:sldMasterMk cId="2018838447" sldId="2147483660"/>
            <pc:sldLayoutMk cId="925767941" sldId="2147483670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5:34.784" v="16"/>
          <pc:sldLayoutMkLst>
            <pc:docMk/>
            <pc:sldMasterMk cId="2018838447" sldId="2147483660"/>
            <pc:sldLayoutMk cId="991444194" sldId="2147483671"/>
          </pc:sldLayoutMkLst>
        </pc:sldLayoutChg>
      </pc:sldMasterChg>
      <pc:sldMasterChg chg="add del addSldLayout delSldLayout modSldLayout">
        <pc:chgData name="Blom, Reindert" userId="S::r.blom@driestar-educatief.nl::f8bf8f0f-e93b-4984-9203-74b6bcc3f338" providerId="AD" clId="Web-{80FED1EE-42EC-56A3-5E17-9D78B909AF7B}" dt="2026-06-15T08:25:55.254" v="20"/>
        <pc:sldMasterMkLst>
          <pc:docMk/>
          <pc:sldMasterMk cId="4046684156" sldId="2147483660"/>
        </pc:sldMasterMkLst>
        <pc:sldLayoutChg chg="add del mod replId">
          <pc:chgData name="Blom, Reindert" userId="S::r.blom@driestar-educatief.nl::f8bf8f0f-e93b-4984-9203-74b6bcc3f338" providerId="AD" clId="Web-{80FED1EE-42EC-56A3-5E17-9D78B909AF7B}" dt="2026-06-15T08:25:55.254" v="20"/>
          <pc:sldLayoutMkLst>
            <pc:docMk/>
            <pc:sldMasterMk cId="4046684156" sldId="2147483660"/>
            <pc:sldLayoutMk cId="32107410" sldId="2147483661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5:55.254" v="20"/>
          <pc:sldLayoutMkLst>
            <pc:docMk/>
            <pc:sldMasterMk cId="4046684156" sldId="2147483660"/>
            <pc:sldLayoutMk cId="2352715306" sldId="2147483662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5:55.254" v="20"/>
          <pc:sldLayoutMkLst>
            <pc:docMk/>
            <pc:sldMasterMk cId="4046684156" sldId="2147483660"/>
            <pc:sldLayoutMk cId="2478943620" sldId="2147483663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5:55.254" v="20"/>
          <pc:sldLayoutMkLst>
            <pc:docMk/>
            <pc:sldMasterMk cId="4046684156" sldId="2147483660"/>
            <pc:sldLayoutMk cId="1079884457" sldId="2147483664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5:55.254" v="20"/>
          <pc:sldLayoutMkLst>
            <pc:docMk/>
            <pc:sldMasterMk cId="4046684156" sldId="2147483660"/>
            <pc:sldLayoutMk cId="1123973915" sldId="2147483665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5:55.254" v="20"/>
          <pc:sldLayoutMkLst>
            <pc:docMk/>
            <pc:sldMasterMk cId="4046684156" sldId="2147483660"/>
            <pc:sldLayoutMk cId="4228665146" sldId="2147483666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5:55.254" v="20"/>
          <pc:sldLayoutMkLst>
            <pc:docMk/>
            <pc:sldMasterMk cId="4046684156" sldId="2147483660"/>
            <pc:sldLayoutMk cId="1417815802" sldId="2147483667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5:55.254" v="20"/>
          <pc:sldLayoutMkLst>
            <pc:docMk/>
            <pc:sldMasterMk cId="4046684156" sldId="2147483660"/>
            <pc:sldLayoutMk cId="1717505559" sldId="2147483668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5:55.254" v="20"/>
          <pc:sldLayoutMkLst>
            <pc:docMk/>
            <pc:sldMasterMk cId="4046684156" sldId="2147483660"/>
            <pc:sldLayoutMk cId="2468416470" sldId="2147483669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5:55.254" v="20"/>
          <pc:sldLayoutMkLst>
            <pc:docMk/>
            <pc:sldMasterMk cId="4046684156" sldId="2147483660"/>
            <pc:sldLayoutMk cId="3560891270" sldId="2147483670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5:55.254" v="20"/>
          <pc:sldLayoutMkLst>
            <pc:docMk/>
            <pc:sldMasterMk cId="4046684156" sldId="2147483660"/>
            <pc:sldLayoutMk cId="2810187673" sldId="2147483671"/>
          </pc:sldLayoutMkLst>
        </pc:sldLayoutChg>
      </pc:sldMasterChg>
      <pc:sldMasterChg chg="add del addSldLayout delSldLayout modSldLayout">
        <pc:chgData name="Blom, Reindert" userId="S::r.blom@driestar-educatief.nl::f8bf8f0f-e93b-4984-9203-74b6bcc3f338" providerId="AD" clId="Web-{80FED1EE-42EC-56A3-5E17-9D78B909AF7B}" dt="2026-06-15T08:25:33.597" v="14"/>
        <pc:sldMasterMkLst>
          <pc:docMk/>
          <pc:sldMasterMk cId="1528144590" sldId="2147483672"/>
        </pc:sldMasterMkLst>
        <pc:sldLayoutChg chg="add del mod replId">
          <pc:chgData name="Blom, Reindert" userId="S::r.blom@driestar-educatief.nl::f8bf8f0f-e93b-4984-9203-74b6bcc3f338" providerId="AD" clId="Web-{80FED1EE-42EC-56A3-5E17-9D78B909AF7B}" dt="2026-06-15T08:25:33.597" v="14"/>
          <pc:sldLayoutMkLst>
            <pc:docMk/>
            <pc:sldMasterMk cId="1528144590" sldId="2147483672"/>
            <pc:sldLayoutMk cId="4257774830" sldId="2147483673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5:33.597" v="14"/>
          <pc:sldLayoutMkLst>
            <pc:docMk/>
            <pc:sldMasterMk cId="1528144590" sldId="2147483672"/>
            <pc:sldLayoutMk cId="845059655" sldId="2147483674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5:33.597" v="14"/>
          <pc:sldLayoutMkLst>
            <pc:docMk/>
            <pc:sldMasterMk cId="1528144590" sldId="2147483672"/>
            <pc:sldLayoutMk cId="3428784284" sldId="2147483675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5:33.597" v="14"/>
          <pc:sldLayoutMkLst>
            <pc:docMk/>
            <pc:sldMasterMk cId="1528144590" sldId="2147483672"/>
            <pc:sldLayoutMk cId="2262814830" sldId="2147483676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5:33.597" v="14"/>
          <pc:sldLayoutMkLst>
            <pc:docMk/>
            <pc:sldMasterMk cId="1528144590" sldId="2147483672"/>
            <pc:sldLayoutMk cId="3246854459" sldId="2147483677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5:33.597" v="14"/>
          <pc:sldLayoutMkLst>
            <pc:docMk/>
            <pc:sldMasterMk cId="1528144590" sldId="2147483672"/>
            <pc:sldLayoutMk cId="4189490957" sldId="2147483678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5:33.597" v="14"/>
          <pc:sldLayoutMkLst>
            <pc:docMk/>
            <pc:sldMasterMk cId="1528144590" sldId="2147483672"/>
            <pc:sldLayoutMk cId="1650308478" sldId="2147483679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5:33.597" v="14"/>
          <pc:sldLayoutMkLst>
            <pc:docMk/>
            <pc:sldMasterMk cId="1528144590" sldId="2147483672"/>
            <pc:sldLayoutMk cId="257320330" sldId="2147483680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5:33.597" v="14"/>
          <pc:sldLayoutMkLst>
            <pc:docMk/>
            <pc:sldMasterMk cId="1528144590" sldId="2147483672"/>
            <pc:sldLayoutMk cId="123353948" sldId="2147483681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5:33.597" v="14"/>
          <pc:sldLayoutMkLst>
            <pc:docMk/>
            <pc:sldMasterMk cId="1528144590" sldId="2147483672"/>
            <pc:sldLayoutMk cId="4265129220" sldId="2147483682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5:33.597" v="14"/>
          <pc:sldLayoutMkLst>
            <pc:docMk/>
            <pc:sldMasterMk cId="1528144590" sldId="2147483672"/>
            <pc:sldLayoutMk cId="3839058348" sldId="2147483683"/>
          </pc:sldLayoutMkLst>
        </pc:sldLayoutChg>
      </pc:sldMasterChg>
      <pc:sldMasterChg chg="add del addSldLayout delSldLayout modSldLayout">
        <pc:chgData name="Blom, Reindert" userId="S::r.blom@driestar-educatief.nl::f8bf8f0f-e93b-4984-9203-74b6bcc3f338" providerId="AD" clId="Web-{80FED1EE-42EC-56A3-5E17-9D78B909AF7B}" dt="2026-06-15T08:26:21.896" v="23"/>
        <pc:sldMasterMkLst>
          <pc:docMk/>
          <pc:sldMasterMk cId="3580081245" sldId="2147483672"/>
        </pc:sldMasterMkLst>
        <pc:sldLayoutChg chg="add del mod replId">
          <pc:chgData name="Blom, Reindert" userId="S::r.blom@driestar-educatief.nl::f8bf8f0f-e93b-4984-9203-74b6bcc3f338" providerId="AD" clId="Web-{80FED1EE-42EC-56A3-5E17-9D78B909AF7B}" dt="2026-06-15T08:26:21.896" v="23"/>
          <pc:sldLayoutMkLst>
            <pc:docMk/>
            <pc:sldMasterMk cId="3580081245" sldId="2147483672"/>
            <pc:sldLayoutMk cId="2182165541" sldId="2147483673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6:21.896" v="23"/>
          <pc:sldLayoutMkLst>
            <pc:docMk/>
            <pc:sldMasterMk cId="3580081245" sldId="2147483672"/>
            <pc:sldLayoutMk cId="598233318" sldId="2147483674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6:21.896" v="23"/>
          <pc:sldLayoutMkLst>
            <pc:docMk/>
            <pc:sldMasterMk cId="3580081245" sldId="2147483672"/>
            <pc:sldLayoutMk cId="1584111718" sldId="2147483675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6:21.896" v="23"/>
          <pc:sldLayoutMkLst>
            <pc:docMk/>
            <pc:sldMasterMk cId="3580081245" sldId="2147483672"/>
            <pc:sldLayoutMk cId="3207140315" sldId="2147483676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6:21.896" v="23"/>
          <pc:sldLayoutMkLst>
            <pc:docMk/>
            <pc:sldMasterMk cId="3580081245" sldId="2147483672"/>
            <pc:sldLayoutMk cId="1664587411" sldId="2147483677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6:21.896" v="23"/>
          <pc:sldLayoutMkLst>
            <pc:docMk/>
            <pc:sldMasterMk cId="3580081245" sldId="2147483672"/>
            <pc:sldLayoutMk cId="3067863969" sldId="2147483678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6:21.896" v="23"/>
          <pc:sldLayoutMkLst>
            <pc:docMk/>
            <pc:sldMasterMk cId="3580081245" sldId="2147483672"/>
            <pc:sldLayoutMk cId="3223168191" sldId="2147483679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6:21.896" v="23"/>
          <pc:sldLayoutMkLst>
            <pc:docMk/>
            <pc:sldMasterMk cId="3580081245" sldId="2147483672"/>
            <pc:sldLayoutMk cId="635396574" sldId="2147483680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6:21.896" v="23"/>
          <pc:sldLayoutMkLst>
            <pc:docMk/>
            <pc:sldMasterMk cId="3580081245" sldId="2147483672"/>
            <pc:sldLayoutMk cId="2447923201" sldId="2147483681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6:21.896" v="23"/>
          <pc:sldLayoutMkLst>
            <pc:docMk/>
            <pc:sldMasterMk cId="3580081245" sldId="2147483672"/>
            <pc:sldLayoutMk cId="394021091" sldId="2147483682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6:21.896" v="23"/>
          <pc:sldLayoutMkLst>
            <pc:docMk/>
            <pc:sldMasterMk cId="3580081245" sldId="2147483672"/>
            <pc:sldLayoutMk cId="194726190" sldId="2147483683"/>
          </pc:sldLayoutMkLst>
        </pc:sldLayoutChg>
      </pc:sldMasterChg>
      <pc:sldMasterChg chg="add addSldLayout modSldLayout">
        <pc:chgData name="Blom, Reindert" userId="S::r.blom@driestar-educatief.nl::f8bf8f0f-e93b-4984-9203-74b6bcc3f338" providerId="AD" clId="Web-{80FED1EE-42EC-56A3-5E17-9D78B909AF7B}" dt="2026-06-15T08:26:21.896" v="23"/>
        <pc:sldMasterMkLst>
          <pc:docMk/>
          <pc:sldMasterMk cId="1345990088" sldId="2147483684"/>
        </pc:sldMasterMkLst>
        <pc:sldLayoutChg chg="add mod replId">
          <pc:chgData name="Blom, Reindert" userId="S::r.blom@driestar-educatief.nl::f8bf8f0f-e93b-4984-9203-74b6bcc3f338" providerId="AD" clId="Web-{80FED1EE-42EC-56A3-5E17-9D78B909AF7B}" dt="2026-06-15T08:26:21.896" v="23"/>
          <pc:sldLayoutMkLst>
            <pc:docMk/>
            <pc:sldMasterMk cId="1345990088" sldId="2147483684"/>
            <pc:sldLayoutMk cId="1634843778" sldId="2147483685"/>
          </pc:sldLayoutMkLst>
        </pc:sldLayoutChg>
        <pc:sldLayoutChg chg="add mod replId">
          <pc:chgData name="Blom, Reindert" userId="S::r.blom@driestar-educatief.nl::f8bf8f0f-e93b-4984-9203-74b6bcc3f338" providerId="AD" clId="Web-{80FED1EE-42EC-56A3-5E17-9D78B909AF7B}" dt="2026-06-15T08:26:21.896" v="23"/>
          <pc:sldLayoutMkLst>
            <pc:docMk/>
            <pc:sldMasterMk cId="1345990088" sldId="2147483684"/>
            <pc:sldLayoutMk cId="2145721427" sldId="2147483686"/>
          </pc:sldLayoutMkLst>
        </pc:sldLayoutChg>
        <pc:sldLayoutChg chg="add mod replId">
          <pc:chgData name="Blom, Reindert" userId="S::r.blom@driestar-educatief.nl::f8bf8f0f-e93b-4984-9203-74b6bcc3f338" providerId="AD" clId="Web-{80FED1EE-42EC-56A3-5E17-9D78B909AF7B}" dt="2026-06-15T08:26:21.896" v="23"/>
          <pc:sldLayoutMkLst>
            <pc:docMk/>
            <pc:sldMasterMk cId="1345990088" sldId="2147483684"/>
            <pc:sldLayoutMk cId="2241297023" sldId="2147483687"/>
          </pc:sldLayoutMkLst>
        </pc:sldLayoutChg>
        <pc:sldLayoutChg chg="add mod replId">
          <pc:chgData name="Blom, Reindert" userId="S::r.blom@driestar-educatief.nl::f8bf8f0f-e93b-4984-9203-74b6bcc3f338" providerId="AD" clId="Web-{80FED1EE-42EC-56A3-5E17-9D78B909AF7B}" dt="2026-06-15T08:26:21.896" v="23"/>
          <pc:sldLayoutMkLst>
            <pc:docMk/>
            <pc:sldMasterMk cId="1345990088" sldId="2147483684"/>
            <pc:sldLayoutMk cId="755864513" sldId="2147483688"/>
          </pc:sldLayoutMkLst>
        </pc:sldLayoutChg>
        <pc:sldLayoutChg chg="add mod replId">
          <pc:chgData name="Blom, Reindert" userId="S::r.blom@driestar-educatief.nl::f8bf8f0f-e93b-4984-9203-74b6bcc3f338" providerId="AD" clId="Web-{80FED1EE-42EC-56A3-5E17-9D78B909AF7B}" dt="2026-06-15T08:26:21.896" v="23"/>
          <pc:sldLayoutMkLst>
            <pc:docMk/>
            <pc:sldMasterMk cId="1345990088" sldId="2147483684"/>
            <pc:sldLayoutMk cId="970800628" sldId="2147483689"/>
          </pc:sldLayoutMkLst>
        </pc:sldLayoutChg>
        <pc:sldLayoutChg chg="add mod replId">
          <pc:chgData name="Blom, Reindert" userId="S::r.blom@driestar-educatief.nl::f8bf8f0f-e93b-4984-9203-74b6bcc3f338" providerId="AD" clId="Web-{80FED1EE-42EC-56A3-5E17-9D78B909AF7B}" dt="2026-06-15T08:26:21.896" v="23"/>
          <pc:sldLayoutMkLst>
            <pc:docMk/>
            <pc:sldMasterMk cId="1345990088" sldId="2147483684"/>
            <pc:sldLayoutMk cId="3486413591" sldId="2147483690"/>
          </pc:sldLayoutMkLst>
        </pc:sldLayoutChg>
        <pc:sldLayoutChg chg="add mod replId">
          <pc:chgData name="Blom, Reindert" userId="S::r.blom@driestar-educatief.nl::f8bf8f0f-e93b-4984-9203-74b6bcc3f338" providerId="AD" clId="Web-{80FED1EE-42EC-56A3-5E17-9D78B909AF7B}" dt="2026-06-15T08:26:21.896" v="23"/>
          <pc:sldLayoutMkLst>
            <pc:docMk/>
            <pc:sldMasterMk cId="1345990088" sldId="2147483684"/>
            <pc:sldLayoutMk cId="2245820843" sldId="2147483691"/>
          </pc:sldLayoutMkLst>
        </pc:sldLayoutChg>
        <pc:sldLayoutChg chg="add mod replId">
          <pc:chgData name="Blom, Reindert" userId="S::r.blom@driestar-educatief.nl::f8bf8f0f-e93b-4984-9203-74b6bcc3f338" providerId="AD" clId="Web-{80FED1EE-42EC-56A3-5E17-9D78B909AF7B}" dt="2026-06-15T08:26:21.896" v="23"/>
          <pc:sldLayoutMkLst>
            <pc:docMk/>
            <pc:sldMasterMk cId="1345990088" sldId="2147483684"/>
            <pc:sldLayoutMk cId="2343725900" sldId="2147483692"/>
          </pc:sldLayoutMkLst>
        </pc:sldLayoutChg>
        <pc:sldLayoutChg chg="add mod replId">
          <pc:chgData name="Blom, Reindert" userId="S::r.blom@driestar-educatief.nl::f8bf8f0f-e93b-4984-9203-74b6bcc3f338" providerId="AD" clId="Web-{80FED1EE-42EC-56A3-5E17-9D78B909AF7B}" dt="2026-06-15T08:26:21.896" v="23"/>
          <pc:sldLayoutMkLst>
            <pc:docMk/>
            <pc:sldMasterMk cId="1345990088" sldId="2147483684"/>
            <pc:sldLayoutMk cId="3409625031" sldId="2147483693"/>
          </pc:sldLayoutMkLst>
        </pc:sldLayoutChg>
        <pc:sldLayoutChg chg="add mod replId">
          <pc:chgData name="Blom, Reindert" userId="S::r.blom@driestar-educatief.nl::f8bf8f0f-e93b-4984-9203-74b6bcc3f338" providerId="AD" clId="Web-{80FED1EE-42EC-56A3-5E17-9D78B909AF7B}" dt="2026-06-15T08:26:21.896" v="23"/>
          <pc:sldLayoutMkLst>
            <pc:docMk/>
            <pc:sldMasterMk cId="1345990088" sldId="2147483684"/>
            <pc:sldLayoutMk cId="1480782893" sldId="2147483694"/>
          </pc:sldLayoutMkLst>
        </pc:sldLayoutChg>
        <pc:sldLayoutChg chg="add mod replId">
          <pc:chgData name="Blom, Reindert" userId="S::r.blom@driestar-educatief.nl::f8bf8f0f-e93b-4984-9203-74b6bcc3f338" providerId="AD" clId="Web-{80FED1EE-42EC-56A3-5E17-9D78B909AF7B}" dt="2026-06-15T08:26:21.896" v="23"/>
          <pc:sldLayoutMkLst>
            <pc:docMk/>
            <pc:sldMasterMk cId="1345990088" sldId="2147483684"/>
            <pc:sldLayoutMk cId="3175747153" sldId="2147483695"/>
          </pc:sldLayoutMkLst>
        </pc:sldLayoutChg>
      </pc:sldMasterChg>
      <pc:sldMasterChg chg="add del addSldLayout delSldLayout modSldLayout">
        <pc:chgData name="Blom, Reindert" userId="S::r.blom@driestar-educatief.nl::f8bf8f0f-e93b-4984-9203-74b6bcc3f338" providerId="AD" clId="Web-{80FED1EE-42EC-56A3-5E17-9D78B909AF7B}" dt="2026-06-15T08:25:31.456" v="13"/>
        <pc:sldMasterMkLst>
          <pc:docMk/>
          <pc:sldMasterMk cId="3225702703" sldId="2147483684"/>
        </pc:sldMasterMkLst>
        <pc:sldLayoutChg chg="add del mod replId">
          <pc:chgData name="Blom, Reindert" userId="S::r.blom@driestar-educatief.nl::f8bf8f0f-e93b-4984-9203-74b6bcc3f338" providerId="AD" clId="Web-{80FED1EE-42EC-56A3-5E17-9D78B909AF7B}" dt="2026-06-15T08:25:31.456" v="13"/>
          <pc:sldLayoutMkLst>
            <pc:docMk/>
            <pc:sldMasterMk cId="3225702703" sldId="2147483684"/>
            <pc:sldLayoutMk cId="1668747850" sldId="2147483685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5:31.456" v="13"/>
          <pc:sldLayoutMkLst>
            <pc:docMk/>
            <pc:sldMasterMk cId="3225702703" sldId="2147483684"/>
            <pc:sldLayoutMk cId="274878693" sldId="2147483686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5:31.456" v="13"/>
          <pc:sldLayoutMkLst>
            <pc:docMk/>
            <pc:sldMasterMk cId="3225702703" sldId="2147483684"/>
            <pc:sldLayoutMk cId="210945787" sldId="2147483687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5:31.456" v="13"/>
          <pc:sldLayoutMkLst>
            <pc:docMk/>
            <pc:sldMasterMk cId="3225702703" sldId="2147483684"/>
            <pc:sldLayoutMk cId="3968518598" sldId="2147483688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5:31.456" v="13"/>
          <pc:sldLayoutMkLst>
            <pc:docMk/>
            <pc:sldMasterMk cId="3225702703" sldId="2147483684"/>
            <pc:sldLayoutMk cId="4106014706" sldId="2147483689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5:31.456" v="13"/>
          <pc:sldLayoutMkLst>
            <pc:docMk/>
            <pc:sldMasterMk cId="3225702703" sldId="2147483684"/>
            <pc:sldLayoutMk cId="2107730432" sldId="2147483690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5:31.456" v="13"/>
          <pc:sldLayoutMkLst>
            <pc:docMk/>
            <pc:sldMasterMk cId="3225702703" sldId="2147483684"/>
            <pc:sldLayoutMk cId="15879672" sldId="2147483691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5:31.456" v="13"/>
          <pc:sldLayoutMkLst>
            <pc:docMk/>
            <pc:sldMasterMk cId="3225702703" sldId="2147483684"/>
            <pc:sldLayoutMk cId="2576376974" sldId="2147483692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5:31.456" v="13"/>
          <pc:sldLayoutMkLst>
            <pc:docMk/>
            <pc:sldMasterMk cId="3225702703" sldId="2147483684"/>
            <pc:sldLayoutMk cId="3272525037" sldId="2147483693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5:31.456" v="13"/>
          <pc:sldLayoutMkLst>
            <pc:docMk/>
            <pc:sldMasterMk cId="3225702703" sldId="2147483684"/>
            <pc:sldLayoutMk cId="196029667" sldId="2147483694"/>
          </pc:sldLayoutMkLst>
        </pc:sldLayoutChg>
        <pc:sldLayoutChg chg="add del mod replId">
          <pc:chgData name="Blom, Reindert" userId="S::r.blom@driestar-educatief.nl::f8bf8f0f-e93b-4984-9203-74b6bcc3f338" providerId="AD" clId="Web-{80FED1EE-42EC-56A3-5E17-9D78B909AF7B}" dt="2026-06-15T08:25:31.456" v="13"/>
          <pc:sldLayoutMkLst>
            <pc:docMk/>
            <pc:sldMasterMk cId="3225702703" sldId="2147483684"/>
            <pc:sldLayoutMk cId="225951228" sldId="2147483695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7639" y="1334730"/>
            <a:ext cx="14984361" cy="5397909"/>
          </a:xfrm>
        </p:spPr>
        <p:txBody>
          <a:bodyPr anchor="t">
            <a:normAutofit/>
          </a:bodyPr>
          <a:lstStyle>
            <a:lvl1pPr algn="l">
              <a:defRPr sz="9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7639" y="6732639"/>
            <a:ext cx="10487664" cy="1954161"/>
          </a:xfrm>
        </p:spPr>
        <p:txBody>
          <a:bodyPr anchor="b">
            <a:normAutofit/>
          </a:bodyPr>
          <a:lstStyle>
            <a:lvl1pPr marL="0" indent="0" algn="l">
              <a:buNone/>
              <a:defRPr sz="3556"/>
            </a:lvl1pPr>
            <a:lvl2pPr marL="812810" indent="0" algn="ctr">
              <a:buNone/>
              <a:defRPr sz="3556"/>
            </a:lvl2pPr>
            <a:lvl3pPr marL="1625620" indent="0" algn="ctr">
              <a:buNone/>
              <a:defRPr sz="3200"/>
            </a:lvl3pPr>
            <a:lvl4pPr marL="2438430" indent="0" algn="ctr">
              <a:buNone/>
              <a:defRPr sz="2844"/>
            </a:lvl4pPr>
            <a:lvl5pPr marL="3251241" indent="0" algn="ctr">
              <a:buNone/>
              <a:defRPr sz="2844"/>
            </a:lvl5pPr>
            <a:lvl6pPr marL="4064051" indent="0" algn="ctr">
              <a:buNone/>
              <a:defRPr sz="2844"/>
            </a:lvl6pPr>
            <a:lvl7pPr marL="4876861" indent="0" algn="ctr">
              <a:buNone/>
              <a:defRPr sz="2844"/>
            </a:lvl7pPr>
            <a:lvl8pPr marL="5689671" indent="0" algn="ctr">
              <a:buNone/>
              <a:defRPr sz="2844"/>
            </a:lvl8pPr>
            <a:lvl9pPr marL="6502481" indent="0" algn="ctr">
              <a:buNone/>
              <a:defRPr sz="2844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75099-B3AD-44D7-919B-BCB6DC3E7F21}" type="datetimeFigureOut">
              <a:rPr lang="en-US" dirty="0"/>
              <a:t>6/15/2026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8437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BF121-2723-4D35-ADA9-215CD054C4BC}" type="datetimeFigureOut">
              <a:rPr lang="en-US" dirty="0"/>
              <a:t>6/15/2026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7214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3075" y="2564608"/>
            <a:ext cx="15948101" cy="4279106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3075" y="6884195"/>
            <a:ext cx="15948101" cy="2250281"/>
          </a:xfrm>
        </p:spPr>
        <p:txBody>
          <a:bodyPr/>
          <a:lstStyle>
            <a:lvl1pPr marL="0" indent="0">
              <a:buNone/>
              <a:defRPr sz="4267">
                <a:solidFill>
                  <a:schemeClr val="tx1">
                    <a:tint val="75000"/>
                  </a:schemeClr>
                </a:solidFill>
              </a:defRPr>
            </a:lvl1pPr>
            <a:lvl2pPr marL="812810" indent="0">
              <a:buNone/>
              <a:defRPr sz="3556">
                <a:solidFill>
                  <a:schemeClr val="tx1">
                    <a:tint val="75000"/>
                  </a:schemeClr>
                </a:solidFill>
              </a:defRPr>
            </a:lvl2pPr>
            <a:lvl3pPr marL="162562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43843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4pPr>
            <a:lvl5pPr marL="325124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5pPr>
            <a:lvl6pPr marL="406405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6pPr>
            <a:lvl7pPr marL="487686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7pPr>
            <a:lvl8pPr marL="568967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8pPr>
            <a:lvl9pPr marL="650248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F54BA-4BC6-480F-839C-951A49B248A9}" type="datetimeFigureOut">
              <a:rPr lang="en-US" dirty="0"/>
              <a:t>6/15/2026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2970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953" y="1383144"/>
            <a:ext cx="16036898" cy="169189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73075" y="3193026"/>
            <a:ext cx="7956626" cy="576662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3193026"/>
            <a:ext cx="7829550" cy="576662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DD0EA-4726-4440-BF9D-E88296FC3068}" type="datetimeFigureOut">
              <a:rPr lang="en-US" dirty="0"/>
              <a:t>6/15/2026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8645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831" y="1393722"/>
            <a:ext cx="15960008" cy="114231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3076" y="2521745"/>
            <a:ext cx="7923288" cy="985838"/>
          </a:xfrm>
        </p:spPr>
        <p:txBody>
          <a:bodyPr anchor="b">
            <a:normAutofit/>
          </a:bodyPr>
          <a:lstStyle>
            <a:lvl1pPr marL="0" indent="0">
              <a:buNone/>
              <a:defRPr sz="2844" b="1">
                <a:latin typeface="+mj-lt"/>
              </a:defRPr>
            </a:lvl1pPr>
            <a:lvl2pPr marL="812810" indent="0">
              <a:buNone/>
              <a:defRPr sz="2844" b="1"/>
            </a:lvl2pPr>
            <a:lvl3pPr marL="1625620" indent="0">
              <a:buNone/>
              <a:defRPr sz="2844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3076" y="3757613"/>
            <a:ext cx="7923288" cy="513566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985838"/>
          </a:xfrm>
        </p:spPr>
        <p:txBody>
          <a:bodyPr anchor="b">
            <a:normAutofit/>
          </a:bodyPr>
          <a:lstStyle>
            <a:lvl1pPr marL="0" indent="0">
              <a:buNone/>
              <a:defRPr sz="2844" b="1">
                <a:latin typeface="+mj-lt"/>
              </a:defRPr>
            </a:lvl1pPr>
            <a:lvl2pPr marL="812810" indent="0">
              <a:buNone/>
              <a:defRPr sz="2844" b="1"/>
            </a:lvl2pPr>
            <a:lvl3pPr marL="1625620" indent="0">
              <a:buNone/>
              <a:defRPr sz="2844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13566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AD10D-99D1-46B2-A85A-C16850FCF8CF}" type="datetimeFigureOut">
              <a:rPr lang="en-US" dirty="0"/>
              <a:t>6/15/2026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800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67E51-34D6-4E3D-8F41-CC63EA446EDD}" type="datetimeFigureOut">
              <a:rPr lang="en-US" dirty="0"/>
              <a:t>6/15/2026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413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9E550-CE3F-497F-B953-7DE0932F91C0}" type="datetimeFigureOut">
              <a:rPr lang="en-US" dirty="0"/>
              <a:t>6/15/2026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820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7640" y="1172498"/>
            <a:ext cx="6140399" cy="1835178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5689"/>
            </a:lvl1pPr>
            <a:lvl2pPr>
              <a:defRPr sz="4978"/>
            </a:lvl2pPr>
            <a:lvl3pPr>
              <a:defRPr sz="4267"/>
            </a:lvl3pPr>
            <a:lvl4pPr>
              <a:defRPr sz="3556"/>
            </a:lvl4pPr>
            <a:lvl5pPr>
              <a:defRPr sz="3556"/>
            </a:lvl5pPr>
            <a:lvl6pPr>
              <a:defRPr sz="3556"/>
            </a:lvl6pPr>
            <a:lvl7pPr>
              <a:defRPr sz="3556"/>
            </a:lvl7pPr>
            <a:lvl8pPr>
              <a:defRPr sz="3556"/>
            </a:lvl8pPr>
            <a:lvl9pPr>
              <a:defRPr sz="3556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32388" y="3473246"/>
            <a:ext cx="6140399" cy="5330237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A0BF4-BAA0-4539-95F2-9C4277F97478}" type="datetimeFigureOut">
              <a:rPr lang="en-US" dirty="0"/>
              <a:t>6/15/2026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37259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014" y="1600201"/>
            <a:ext cx="6155147" cy="1976285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7774782" y="1600200"/>
            <a:ext cx="9258300" cy="7191375"/>
          </a:xfrm>
        </p:spPr>
        <p:txBody>
          <a:bodyPr anchor="t"/>
          <a:lstStyle>
            <a:lvl1pPr marL="0" indent="0">
              <a:buNone/>
              <a:defRPr sz="5689"/>
            </a:lvl1pPr>
            <a:lvl2pPr marL="812810" indent="0">
              <a:buNone/>
              <a:defRPr sz="4978"/>
            </a:lvl2pPr>
            <a:lvl3pPr marL="1625620" indent="0">
              <a:buNone/>
              <a:defRPr sz="4267"/>
            </a:lvl3pPr>
            <a:lvl4pPr marL="2438430" indent="0">
              <a:buNone/>
              <a:defRPr sz="3556"/>
            </a:lvl4pPr>
            <a:lvl5pPr marL="3251241" indent="0">
              <a:buNone/>
              <a:defRPr sz="3556"/>
            </a:lvl5pPr>
            <a:lvl6pPr marL="4064051" indent="0">
              <a:buNone/>
              <a:defRPr sz="3556"/>
            </a:lvl6pPr>
            <a:lvl7pPr marL="4876861" indent="0">
              <a:buNone/>
              <a:defRPr sz="3556"/>
            </a:lvl7pPr>
            <a:lvl8pPr marL="5689671" indent="0">
              <a:buNone/>
              <a:defRPr sz="3556"/>
            </a:lvl8pPr>
            <a:lvl9pPr marL="6502481" indent="0">
              <a:buNone/>
              <a:defRPr sz="3556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25014" y="3829050"/>
            <a:ext cx="6155147" cy="4974432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9884E-D945-496C-84BE-49C61F78F9EC}" type="datetimeFigureOut">
              <a:rPr lang="en-US" dirty="0"/>
              <a:t>6/15/2026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6250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115DA-6CBC-4AEF-A85F-371C66916CF8}" type="datetimeFigureOut">
              <a:rPr lang="en-US" dirty="0"/>
              <a:t>6/15/2026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7828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863484" y="1496961"/>
            <a:ext cx="3523565" cy="7477434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1496960"/>
            <a:ext cx="12606183" cy="7477434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007E4-95E8-4ABC-B20B-51235318A487}" type="datetimeFigureOut">
              <a:rPr lang="en-US" dirty="0"/>
              <a:t>6/15/2026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7471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953" y="1383144"/>
            <a:ext cx="16036898" cy="205654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0953" y="3439689"/>
            <a:ext cx="16036898" cy="54541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54172" y="9534526"/>
            <a:ext cx="3888891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67">
                <a:solidFill>
                  <a:schemeClr val="tx1"/>
                </a:solidFill>
                <a:latin typeface="+mj-lt"/>
              </a:defRPr>
            </a:lvl1pPr>
          </a:lstStyle>
          <a:p>
            <a:fld id="{CD438618-DEE5-47CF-A8B2-A9E090D503CD}" type="datetimeFigureOut">
              <a:rPr lang="en-US" dirty="0"/>
              <a:t>6/15/2026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73075" y="9534526"/>
            <a:ext cx="6809591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67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378518" y="9534526"/>
            <a:ext cx="1008531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fld id="{E30AF5A0-43BB-4336-8627-9123B9144D80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1200150" y="1085850"/>
            <a:ext cx="158877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1200150" y="9214172"/>
            <a:ext cx="158877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5990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240" userDrawn="1">
          <p15:clr>
            <a:srgbClr val="F26B43"/>
          </p15:clr>
        </p15:guide>
        <p15:guide id="2" pos="5760" userDrawn="1">
          <p15:clr>
            <a:srgbClr val="F26B43"/>
          </p15:clr>
        </p15:guide>
        <p15:guide id="3" orient="horz" pos="1008" userDrawn="1">
          <p15:clr>
            <a:srgbClr val="F26B43"/>
          </p15:clr>
        </p15:guide>
        <p15:guide id="4" orient="horz" pos="1368" userDrawn="1">
          <p15:clr>
            <a:srgbClr val="F26B43"/>
          </p15:clr>
        </p15:guide>
        <p15:guide id="5" pos="10764" userDrawn="1">
          <p15:clr>
            <a:srgbClr val="F26B43"/>
          </p15:clr>
        </p15:guide>
        <p15:guide id="6" pos="756" userDrawn="1">
          <p15:clr>
            <a:srgbClr val="F26B43"/>
          </p15:clr>
        </p15:guide>
        <p15:guide id="7" orient="horz" pos="5796" userDrawn="1">
          <p15:clr>
            <a:srgbClr val="F26B43"/>
          </p15:clr>
        </p15:guide>
        <p15:guide id="8" orient="horz" pos="6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>
          <a:xfrm>
            <a:off x="14150903" y="6626973"/>
            <a:ext cx="3829359" cy="3298036"/>
          </a:xfrm>
          <a:custGeom>
            <a:avLst/>
            <a:gdLst/>
            <a:ahLst/>
            <a:cxnLst/>
            <a:rect l="l" t="t" r="r" b="b"/>
            <a:pathLst>
              <a:path w="3829359" h="3298036">
                <a:moveTo>
                  <a:pt x="0" y="0"/>
                </a:moveTo>
                <a:lnTo>
                  <a:pt x="3829360" y="0"/>
                </a:lnTo>
                <a:lnTo>
                  <a:pt x="3829360" y="3298036"/>
                </a:lnTo>
                <a:lnTo>
                  <a:pt x="0" y="32980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NL">
              <a:latin typeface="Verdana"/>
              <a:ea typeface="Verdana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17135507" y="2578671"/>
            <a:ext cx="6393436" cy="1467698"/>
            <a:chOff x="0" y="0"/>
            <a:chExt cx="8524582" cy="1956930"/>
          </a:xfrm>
        </p:grpSpPr>
        <p:sp>
          <p:nvSpPr>
            <p:cNvPr id="11" name="TextBox 11"/>
            <p:cNvSpPr txBox="1"/>
            <p:nvPr/>
          </p:nvSpPr>
          <p:spPr>
            <a:xfrm>
              <a:off x="0" y="0"/>
              <a:ext cx="8524582" cy="8511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373"/>
                </a:lnSpc>
              </a:pPr>
              <a:r>
                <a:rPr lang="en-US" sz="4477" spc="-44">
                  <a:solidFill>
                    <a:srgbClr val="444949"/>
                  </a:solidFill>
                  <a:latin typeface="Verdana"/>
                  <a:ea typeface="Verdana"/>
                  <a:cs typeface="Tenor Sans"/>
                  <a:sym typeface="Tenor Sans"/>
                </a:rPr>
                <a:t>ARM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1269103"/>
              <a:ext cx="8524582" cy="6878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378"/>
                </a:lnSpc>
                <a:spcBef>
                  <a:spcPct val="0"/>
                </a:spcBef>
              </a:pPr>
              <a:r>
                <a:rPr lang="en-US" sz="3127" spc="-31">
                  <a:solidFill>
                    <a:srgbClr val="444949"/>
                  </a:solidFill>
                  <a:latin typeface="Verdana"/>
                  <a:ea typeface="Verdana"/>
                  <a:cs typeface="Clear Sans"/>
                  <a:sym typeface="Clear Sans"/>
                </a:rPr>
                <a:t>OF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7152AAE2-10C0-82B8-98F0-1BF8B6020B4D}"/>
              </a:ext>
            </a:extLst>
          </p:cNvPr>
          <p:cNvSpPr txBox="1"/>
          <p:nvPr/>
        </p:nvSpPr>
        <p:spPr>
          <a:xfrm>
            <a:off x="2053239" y="4102638"/>
            <a:ext cx="601454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>
                <a:latin typeface="Verdana"/>
                <a:ea typeface="Verdana"/>
              </a:rPr>
              <a:t>EERLIJK INKOMEN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ACF3A73-5383-CDC1-0975-D80254BF8DC4}"/>
              </a:ext>
            </a:extLst>
          </p:cNvPr>
          <p:cNvSpPr txBox="1"/>
          <p:nvPr/>
        </p:nvSpPr>
        <p:spPr>
          <a:xfrm>
            <a:off x="12438773" y="4102637"/>
            <a:ext cx="4674475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>
                <a:latin typeface="Verdana"/>
                <a:ea typeface="Verdana"/>
              </a:rPr>
              <a:t>ARM OF RIJK?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4647383"/>
            <a:ext cx="6774646" cy="898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53"/>
              </a:lnSpc>
            </a:pPr>
            <a:r>
              <a:rPr lang="en-US" sz="6294" spc="-62">
                <a:solidFill>
                  <a:srgbClr val="444949"/>
                </a:solidFill>
                <a:latin typeface="Verdana"/>
                <a:ea typeface="Verdana"/>
                <a:cs typeface="Tenor Sans"/>
                <a:sym typeface="Tenor Sans"/>
              </a:rPr>
              <a:t>DILEMMA'S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208554" y="1875225"/>
            <a:ext cx="6050746" cy="8321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0"/>
              </a:lnSpc>
            </a:pPr>
            <a:r>
              <a:rPr lang="en-US" sz="2400" spc="-24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Links is A</a:t>
            </a:r>
          </a:p>
          <a:p>
            <a:pPr algn="l">
              <a:lnSpc>
                <a:spcPts val="3360"/>
              </a:lnSpc>
              <a:spcBef>
                <a:spcPct val="0"/>
              </a:spcBef>
            </a:pPr>
            <a:r>
              <a:rPr lang="en-US" sz="2400" spc="-24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Rechts is B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208554" y="7743336"/>
            <a:ext cx="6050746" cy="826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0"/>
              </a:lnSpc>
              <a:spcBef>
                <a:spcPct val="0"/>
              </a:spcBef>
            </a:pPr>
            <a:r>
              <a:rPr lang="en-US" sz="2400" spc="-24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Je kan uitleggen waarom je kiest voor A of B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208554" y="4703589"/>
            <a:ext cx="6050746" cy="1262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0"/>
              </a:lnSpc>
            </a:pPr>
            <a:r>
              <a:rPr lang="en-US" sz="2400" spc="-24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Er komt een dilemma op het bord</a:t>
            </a:r>
          </a:p>
          <a:p>
            <a:pPr algn="l">
              <a:lnSpc>
                <a:spcPts val="3360"/>
              </a:lnSpc>
              <a:spcBef>
                <a:spcPct val="0"/>
              </a:spcBef>
            </a:pPr>
            <a:r>
              <a:rPr lang="en-US" sz="2400" spc="-24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Loop naar de kant van de keuze die je maakt.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345737" y="1299842"/>
            <a:ext cx="2338411" cy="3087012"/>
          </a:xfrm>
          <a:custGeom>
            <a:avLst/>
            <a:gdLst/>
            <a:ahLst/>
            <a:cxnLst/>
            <a:rect l="l" t="t" r="r" b="b"/>
            <a:pathLst>
              <a:path w="2338411" h="3087012">
                <a:moveTo>
                  <a:pt x="0" y="0"/>
                </a:moveTo>
                <a:lnTo>
                  <a:pt x="2338411" y="0"/>
                </a:lnTo>
                <a:lnTo>
                  <a:pt x="2338411" y="3087011"/>
                </a:lnTo>
                <a:lnTo>
                  <a:pt x="0" y="30870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>
              <a:latin typeface="Verdana"/>
              <a:ea typeface="Verdana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28700" y="4647383"/>
            <a:ext cx="6774646" cy="898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53"/>
              </a:lnSpc>
            </a:pPr>
            <a:r>
              <a:rPr lang="en-US" sz="6294" spc="-62">
                <a:solidFill>
                  <a:srgbClr val="444949"/>
                </a:solidFill>
                <a:latin typeface="Verdana"/>
                <a:ea typeface="Verdana"/>
                <a:cs typeface="Tenor Sans"/>
                <a:sym typeface="Tenor Sans"/>
              </a:rPr>
              <a:t>DILEMMA'S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15300" y="2353303"/>
            <a:ext cx="9144000" cy="24988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50" spc="-35" dirty="0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Je </a:t>
            </a:r>
            <a:r>
              <a:rPr lang="en-US" sz="3550" spc="-35" dirty="0" err="1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werkt</a:t>
            </a:r>
            <a:r>
              <a:rPr lang="en-US" sz="3550" spc="-35" dirty="0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 </a:t>
            </a:r>
            <a:r>
              <a:rPr lang="en-US" sz="3550" spc="-35" dirty="0" err="1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bij</a:t>
            </a:r>
            <a:r>
              <a:rPr lang="en-US" sz="3550" spc="-35" dirty="0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 </a:t>
            </a:r>
            <a:r>
              <a:rPr lang="en-US" sz="3550" spc="-35" dirty="0" err="1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een</a:t>
            </a:r>
            <a:r>
              <a:rPr lang="en-US" sz="3550" spc="-35" dirty="0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 </a:t>
            </a:r>
            <a:r>
              <a:rPr lang="en-US" sz="3550" spc="-35" dirty="0" err="1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bedrijf</a:t>
            </a:r>
            <a:r>
              <a:rPr lang="en-US" sz="3550" spc="-35" dirty="0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 </a:t>
            </a:r>
            <a:r>
              <a:rPr lang="en-US" sz="3550" spc="-35" dirty="0" err="1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dat</a:t>
            </a:r>
            <a:r>
              <a:rPr lang="en-US" sz="3550" spc="-35" dirty="0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 </a:t>
            </a:r>
            <a:r>
              <a:rPr lang="en-US" sz="3550" spc="-35" dirty="0" err="1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goedkoop</a:t>
            </a:r>
            <a:r>
              <a:rPr lang="en-US" sz="3550" spc="-35" dirty="0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 </a:t>
            </a:r>
            <a:r>
              <a:rPr lang="en-US" sz="3550" spc="-35" dirty="0" err="1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kleding</a:t>
            </a:r>
            <a:r>
              <a:rPr lang="en-US" sz="3550" spc="-35" dirty="0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 </a:t>
            </a:r>
            <a:r>
              <a:rPr lang="en-US" sz="3550" spc="-35" dirty="0" err="1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verkoopt</a:t>
            </a:r>
            <a:r>
              <a:rPr lang="en-US" sz="3550" spc="-35" dirty="0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, maar </a:t>
            </a:r>
            <a:r>
              <a:rPr lang="en-US" sz="3550" spc="-35" dirty="0" err="1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mensen</a:t>
            </a:r>
            <a:r>
              <a:rPr lang="en-US" sz="3550" spc="-35" dirty="0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 </a:t>
            </a:r>
            <a:r>
              <a:rPr lang="en-US" sz="3550" spc="-35" dirty="0" err="1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worden</a:t>
            </a:r>
            <a:r>
              <a:rPr lang="en-US" sz="3550" spc="-35" dirty="0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 </a:t>
            </a:r>
            <a:r>
              <a:rPr lang="en-US" sz="3550" spc="-35" dirty="0" err="1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bij</a:t>
            </a:r>
            <a:r>
              <a:rPr lang="en-US" sz="3550" spc="-35" dirty="0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 de </a:t>
            </a:r>
            <a:r>
              <a:rPr lang="en-US" sz="3550" spc="-35" dirty="0" err="1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productie</a:t>
            </a:r>
            <a:r>
              <a:rPr lang="en-US" sz="3550" spc="-35" dirty="0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 </a:t>
            </a:r>
            <a:r>
              <a:rPr lang="en-US" sz="3550" spc="-35" dirty="0" err="1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slecht</a:t>
            </a:r>
            <a:r>
              <a:rPr lang="en-US" sz="3550" spc="-35" dirty="0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 </a:t>
            </a:r>
            <a:r>
              <a:rPr lang="en-US" sz="3550" spc="-35" dirty="0" err="1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behandeld</a:t>
            </a:r>
            <a:r>
              <a:rPr lang="en-US" sz="3550" spc="-35" dirty="0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 (</a:t>
            </a:r>
            <a:r>
              <a:rPr lang="en-US" sz="3550" spc="-35" dirty="0" err="1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slavernij</a:t>
            </a:r>
            <a:r>
              <a:rPr lang="en-US" sz="3550" spc="-35" dirty="0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)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786219" y="4608055"/>
            <a:ext cx="1802162" cy="1945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55"/>
              </a:lnSpc>
              <a:spcBef>
                <a:spcPct val="0"/>
              </a:spcBef>
            </a:pPr>
            <a:r>
              <a:rPr lang="en-US" sz="12039" b="1" spc="-1396" dirty="0">
                <a:solidFill>
                  <a:srgbClr val="396B4D">
                    <a:alpha val="28627"/>
                  </a:srgbClr>
                </a:solidFill>
                <a:latin typeface="Verdana"/>
                <a:ea typeface="Verdana"/>
                <a:cs typeface="Clear Sans Medium"/>
                <a:sym typeface="Clear Sans Medium"/>
              </a:rPr>
              <a:t>of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115300" y="6899541"/>
            <a:ext cx="9144000" cy="1261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 spc="-35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Je zoekt werk bij een kleiner, duurzamer bedrijf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698010" y="2834652"/>
            <a:ext cx="1417290" cy="1530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255"/>
              </a:lnSpc>
              <a:spcBef>
                <a:spcPct val="0"/>
              </a:spcBef>
            </a:pPr>
            <a:r>
              <a:rPr lang="en-US" sz="9468" b="1" spc="-1098" dirty="0">
                <a:solidFill>
                  <a:srgbClr val="396B4D">
                    <a:alpha val="28627"/>
                  </a:srgbClr>
                </a:solidFill>
                <a:latin typeface="Verdana"/>
                <a:ea typeface="Verdana"/>
                <a:cs typeface="Clear Sans Medium"/>
                <a:sym typeface="Clear Sans Medium"/>
              </a:rPr>
              <a:t>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698010" y="6794766"/>
            <a:ext cx="1417290" cy="1530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255"/>
              </a:lnSpc>
              <a:spcBef>
                <a:spcPct val="0"/>
              </a:spcBef>
            </a:pPr>
            <a:r>
              <a:rPr lang="en-US" sz="9468" b="1" spc="-1098" dirty="0">
                <a:solidFill>
                  <a:srgbClr val="396B4D">
                    <a:alpha val="28627"/>
                  </a:srgbClr>
                </a:solidFill>
                <a:latin typeface="Verdana"/>
                <a:ea typeface="Verdana"/>
                <a:cs typeface="Clear Sans Medium"/>
                <a:sym typeface="Clear Sans Medium"/>
              </a:rPr>
              <a:t>B</a:t>
            </a:r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4A87C140-EAF8-8F39-7976-C50B92E1EF30}"/>
              </a:ext>
            </a:extLst>
          </p:cNvPr>
          <p:cNvSpPr txBox="1"/>
          <p:nvPr/>
        </p:nvSpPr>
        <p:spPr>
          <a:xfrm>
            <a:off x="2613861" y="5518568"/>
            <a:ext cx="1802162" cy="1945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55"/>
              </a:lnSpc>
              <a:spcBef>
                <a:spcPct val="0"/>
              </a:spcBef>
            </a:pPr>
            <a:r>
              <a:rPr lang="en-US" sz="12039" b="1" spc="-1396" dirty="0">
                <a:solidFill>
                  <a:srgbClr val="396B4D">
                    <a:alpha val="28627"/>
                  </a:srgbClr>
                </a:solidFill>
                <a:latin typeface="Verdana"/>
                <a:ea typeface="Verdana"/>
                <a:cs typeface="Clear Sans Medium"/>
                <a:sym typeface="Clear Sans Medium"/>
              </a:rPr>
              <a:t>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329876" y="1830561"/>
            <a:ext cx="2370132" cy="2370132"/>
          </a:xfrm>
          <a:custGeom>
            <a:avLst/>
            <a:gdLst/>
            <a:ahLst/>
            <a:cxnLst/>
            <a:rect l="l" t="t" r="r" b="b"/>
            <a:pathLst>
              <a:path w="2370132" h="2370132">
                <a:moveTo>
                  <a:pt x="0" y="0"/>
                </a:moveTo>
                <a:lnTo>
                  <a:pt x="2370132" y="0"/>
                </a:lnTo>
                <a:lnTo>
                  <a:pt x="2370132" y="2370132"/>
                </a:lnTo>
                <a:lnTo>
                  <a:pt x="0" y="23701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>
              <a:latin typeface="Verdana"/>
              <a:ea typeface="Verdana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28700" y="4647383"/>
            <a:ext cx="6774646" cy="898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53"/>
              </a:lnSpc>
            </a:pPr>
            <a:r>
              <a:rPr lang="en-US" sz="6294" spc="-62" dirty="0">
                <a:solidFill>
                  <a:srgbClr val="444949"/>
                </a:solidFill>
                <a:latin typeface="Verdana"/>
                <a:ea typeface="Verdana"/>
                <a:cs typeface="Tenor Sans"/>
                <a:sym typeface="Tenor Sans"/>
              </a:rPr>
              <a:t>DILEMMA'S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15300" y="3086235"/>
            <a:ext cx="9144000" cy="1261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 spc="-35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Je werkt door als je je niet lekker voelt, want je wilt je geld niet missen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13861" y="5518568"/>
            <a:ext cx="1802162" cy="1945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55"/>
              </a:lnSpc>
              <a:spcBef>
                <a:spcPct val="0"/>
              </a:spcBef>
            </a:pPr>
            <a:r>
              <a:rPr lang="en-US" sz="12039" b="1" spc="-1396" dirty="0">
                <a:solidFill>
                  <a:srgbClr val="396B4D">
                    <a:alpha val="28627"/>
                  </a:srgbClr>
                </a:solidFill>
                <a:latin typeface="Verdana"/>
                <a:ea typeface="Verdana"/>
                <a:cs typeface="Clear Sans Medium"/>
                <a:sym typeface="Clear Sans Medium"/>
              </a:rPr>
              <a:t>2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786219" y="4608055"/>
            <a:ext cx="1802162" cy="1945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55"/>
              </a:lnSpc>
              <a:spcBef>
                <a:spcPct val="0"/>
              </a:spcBef>
            </a:pPr>
            <a:r>
              <a:rPr lang="en-US" sz="12039" b="1" spc="-1396" dirty="0">
                <a:solidFill>
                  <a:srgbClr val="396B4D">
                    <a:alpha val="28627"/>
                  </a:srgbClr>
                </a:solidFill>
                <a:latin typeface="Verdana"/>
                <a:ea typeface="Verdana"/>
                <a:cs typeface="Clear Sans Medium"/>
                <a:sym typeface="Clear Sans Medium"/>
              </a:rPr>
              <a:t>of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115300" y="6899541"/>
            <a:ext cx="9144000" cy="1261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 spc="-35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Je meldt je ziek, ook al verlies je misschien inkomen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698010" y="2834652"/>
            <a:ext cx="1417290" cy="1530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255"/>
              </a:lnSpc>
              <a:spcBef>
                <a:spcPct val="0"/>
              </a:spcBef>
            </a:pPr>
            <a:r>
              <a:rPr lang="en-US" sz="9468" b="1" spc="-1098" dirty="0">
                <a:solidFill>
                  <a:srgbClr val="396B4D">
                    <a:alpha val="28627"/>
                  </a:srgbClr>
                </a:solidFill>
                <a:latin typeface="Verdana"/>
                <a:ea typeface="Verdana"/>
                <a:cs typeface="Clear Sans Medium"/>
                <a:sym typeface="Clear Sans Medium"/>
              </a:rPr>
              <a:t>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698010" y="6794766"/>
            <a:ext cx="1417290" cy="1530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255"/>
              </a:lnSpc>
              <a:spcBef>
                <a:spcPct val="0"/>
              </a:spcBef>
            </a:pPr>
            <a:r>
              <a:rPr lang="en-US" sz="9468" b="1" spc="-1098" dirty="0">
                <a:solidFill>
                  <a:srgbClr val="396B4D">
                    <a:alpha val="28627"/>
                  </a:srgbClr>
                </a:solidFill>
                <a:latin typeface="Verdana"/>
                <a:ea typeface="Verdana"/>
                <a:cs typeface="Clear Sans Medium"/>
                <a:sym typeface="Clear Sans Medium"/>
              </a:rPr>
              <a:t>B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337779" y="1869364"/>
            <a:ext cx="2354326" cy="2292525"/>
          </a:xfrm>
          <a:custGeom>
            <a:avLst/>
            <a:gdLst/>
            <a:ahLst/>
            <a:cxnLst/>
            <a:rect l="l" t="t" r="r" b="b"/>
            <a:pathLst>
              <a:path w="2354326" h="2292525">
                <a:moveTo>
                  <a:pt x="0" y="0"/>
                </a:moveTo>
                <a:lnTo>
                  <a:pt x="2354326" y="0"/>
                </a:lnTo>
                <a:lnTo>
                  <a:pt x="2354326" y="2292525"/>
                </a:lnTo>
                <a:lnTo>
                  <a:pt x="0" y="22925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>
              <a:latin typeface="Verdana"/>
              <a:ea typeface="Verdana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28700" y="4647383"/>
            <a:ext cx="6774646" cy="898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53"/>
              </a:lnSpc>
            </a:pPr>
            <a:r>
              <a:rPr lang="en-US" sz="6294" spc="-62">
                <a:solidFill>
                  <a:srgbClr val="444949"/>
                </a:solidFill>
                <a:latin typeface="Verdana"/>
                <a:ea typeface="Verdana"/>
                <a:cs typeface="Tenor Sans"/>
                <a:sym typeface="Tenor Sans"/>
              </a:rPr>
              <a:t>DILEMMA'S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15300" y="3086235"/>
            <a:ext cx="9144000" cy="1261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50" spc="-35" dirty="0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Je </a:t>
            </a:r>
            <a:r>
              <a:rPr lang="en-US" sz="3550" spc="-35" dirty="0" err="1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neemt</a:t>
            </a:r>
            <a:r>
              <a:rPr lang="en-US" sz="3550" spc="-35" dirty="0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 </a:t>
            </a:r>
            <a:r>
              <a:rPr lang="en-US" sz="3550" spc="-35" dirty="0" err="1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een</a:t>
            </a:r>
            <a:r>
              <a:rPr lang="en-US" sz="3550" spc="-35" dirty="0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 </a:t>
            </a:r>
            <a:r>
              <a:rPr lang="en-US" sz="3550" spc="-35" dirty="0" err="1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baantje</a:t>
            </a:r>
            <a:r>
              <a:rPr lang="en-US" sz="3550" spc="-35" dirty="0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 </a:t>
            </a:r>
            <a:r>
              <a:rPr lang="en-US" sz="3550" spc="-35" dirty="0" err="1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aan</a:t>
            </a:r>
            <a:r>
              <a:rPr lang="en-US" sz="3550" spc="-35" dirty="0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 w</a:t>
            </a:r>
            <a:r>
              <a:rPr lang="en-US" sz="3550" spc="-35" dirty="0" err="1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aar </a:t>
            </a:r>
            <a:r>
              <a:rPr lang="en-US" sz="3550" spc="-35" dirty="0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je e</a:t>
            </a:r>
            <a:r>
              <a:rPr lang="en-US" sz="3550" spc="-35" dirty="0" err="1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igenlijk </a:t>
            </a:r>
            <a:r>
              <a:rPr lang="en-US" sz="3550" spc="-35" dirty="0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n</a:t>
            </a:r>
            <a:r>
              <a:rPr lang="en-US" sz="3550" spc="-35" dirty="0" err="1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iet </a:t>
            </a:r>
            <a:r>
              <a:rPr lang="en-US" sz="3550" spc="-35" dirty="0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achter s</a:t>
            </a:r>
            <a:r>
              <a:rPr lang="en-US" sz="3550" spc="-35" dirty="0" err="1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taat,</a:t>
            </a:r>
            <a:r>
              <a:rPr lang="en-US" sz="3550" spc="-35" dirty="0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 v</a:t>
            </a:r>
            <a:r>
              <a:rPr lang="en-US" sz="3550" spc="-35" dirty="0" err="1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oor </a:t>
            </a:r>
            <a:r>
              <a:rPr lang="en-US" sz="3550" spc="-35" dirty="0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het geld.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13861" y="5518568"/>
            <a:ext cx="1802162" cy="1945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55"/>
              </a:lnSpc>
              <a:spcBef>
                <a:spcPct val="0"/>
              </a:spcBef>
            </a:pPr>
            <a:r>
              <a:rPr lang="en-US" sz="12039" b="1" spc="-1396" dirty="0">
                <a:solidFill>
                  <a:srgbClr val="396B4D">
                    <a:alpha val="28627"/>
                  </a:srgbClr>
                </a:solidFill>
                <a:latin typeface="Verdana"/>
                <a:ea typeface="Verdana"/>
                <a:cs typeface="Clear Sans Medium"/>
                <a:sym typeface="Clear Sans Medium"/>
              </a:rPr>
              <a:t>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786219" y="4608055"/>
            <a:ext cx="1802162" cy="1945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55"/>
              </a:lnSpc>
              <a:spcBef>
                <a:spcPct val="0"/>
              </a:spcBef>
            </a:pPr>
            <a:r>
              <a:rPr lang="en-US" sz="12039" b="1" spc="-1396" dirty="0">
                <a:solidFill>
                  <a:srgbClr val="396B4D">
                    <a:alpha val="28627"/>
                  </a:srgbClr>
                </a:solidFill>
                <a:latin typeface="Verdana"/>
                <a:ea typeface="Verdana"/>
                <a:cs typeface="Clear Sans Medium"/>
                <a:sym typeface="Clear Sans Medium"/>
              </a:rPr>
              <a:t>of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115300" y="6899541"/>
            <a:ext cx="9144000" cy="1261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50" spc="-35" dirty="0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Je </a:t>
            </a:r>
            <a:r>
              <a:rPr lang="en-US" sz="3550" spc="-35" dirty="0" err="1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zoekt</a:t>
            </a:r>
            <a:r>
              <a:rPr lang="en-US" sz="3550" spc="-35" dirty="0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 </a:t>
            </a:r>
            <a:r>
              <a:rPr lang="en-US" sz="3550" spc="-35" dirty="0" err="1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verder</a:t>
            </a:r>
            <a:r>
              <a:rPr lang="en-US" sz="3550" spc="-35" dirty="0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, </a:t>
            </a:r>
            <a:r>
              <a:rPr lang="en-US" sz="3550" spc="-35" dirty="0" err="1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ook</a:t>
            </a:r>
            <a:r>
              <a:rPr lang="en-US" sz="3550" spc="-35" dirty="0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 al </a:t>
            </a:r>
            <a:r>
              <a:rPr lang="en-US" sz="3550" spc="-35" dirty="0" err="1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duurt</a:t>
            </a:r>
            <a:r>
              <a:rPr lang="en-US" sz="3550" spc="-35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 dat langer</a:t>
            </a:r>
            <a:r>
              <a:rPr lang="en-US" sz="3550" spc="-35" dirty="0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 </a:t>
            </a:r>
            <a:r>
              <a:rPr lang="en-US" sz="3550" spc="-35" dirty="0" err="1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en</a:t>
            </a:r>
            <a:r>
              <a:rPr lang="en-US" sz="3550" spc="-35" dirty="0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 </a:t>
            </a:r>
            <a:r>
              <a:rPr lang="en-US" sz="3550" spc="-35" dirty="0" err="1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verdien</a:t>
            </a:r>
            <a:r>
              <a:rPr lang="en-US" sz="3550" spc="-35" dirty="0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 je </a:t>
            </a:r>
            <a:r>
              <a:rPr lang="en-US" sz="3550" spc="-35" dirty="0" err="1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nog</a:t>
            </a:r>
            <a:r>
              <a:rPr lang="en-US" sz="3550" spc="-35" dirty="0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 </a:t>
            </a:r>
            <a:r>
              <a:rPr lang="en-US" sz="3550" spc="-35" dirty="0" err="1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niks</a:t>
            </a:r>
            <a:endParaRPr lang="en-US" sz="3550" spc="-35" dirty="0" err="1">
              <a:solidFill>
                <a:srgbClr val="444949"/>
              </a:solidFill>
              <a:latin typeface="Verdana"/>
              <a:ea typeface="Verdana"/>
              <a:cs typeface="Clear San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698010" y="2834652"/>
            <a:ext cx="1417290" cy="1530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255"/>
              </a:lnSpc>
              <a:spcBef>
                <a:spcPct val="0"/>
              </a:spcBef>
            </a:pPr>
            <a:r>
              <a:rPr lang="en-US" sz="9468" b="1" spc="-1098" dirty="0">
                <a:solidFill>
                  <a:srgbClr val="396B4D">
                    <a:alpha val="28627"/>
                  </a:srgbClr>
                </a:solidFill>
                <a:latin typeface="Verdana"/>
                <a:ea typeface="Verdana"/>
                <a:cs typeface="Clear Sans Medium"/>
                <a:sym typeface="Clear Sans Medium"/>
              </a:rPr>
              <a:t>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698010" y="6794766"/>
            <a:ext cx="1417290" cy="1530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255"/>
              </a:lnSpc>
              <a:spcBef>
                <a:spcPct val="0"/>
              </a:spcBef>
            </a:pPr>
            <a:r>
              <a:rPr lang="en-US" sz="9468" b="1" spc="-1098" dirty="0">
                <a:solidFill>
                  <a:srgbClr val="396B4D">
                    <a:alpha val="28627"/>
                  </a:srgbClr>
                </a:solidFill>
                <a:latin typeface="Verdana"/>
                <a:ea typeface="Verdana"/>
                <a:cs typeface="Clear Sans Medium"/>
                <a:sym typeface="Clear Sans Medium"/>
              </a:rPr>
              <a:t>B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331316" y="1949082"/>
            <a:ext cx="2367252" cy="2133088"/>
          </a:xfrm>
          <a:custGeom>
            <a:avLst/>
            <a:gdLst/>
            <a:ahLst/>
            <a:cxnLst/>
            <a:rect l="l" t="t" r="r" b="b"/>
            <a:pathLst>
              <a:path w="2367252" h="2133088">
                <a:moveTo>
                  <a:pt x="0" y="0"/>
                </a:moveTo>
                <a:lnTo>
                  <a:pt x="2367252" y="0"/>
                </a:lnTo>
                <a:lnTo>
                  <a:pt x="2367252" y="2133089"/>
                </a:lnTo>
                <a:lnTo>
                  <a:pt x="0" y="21330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>
              <a:latin typeface="Verdana"/>
              <a:ea typeface="Verdana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28700" y="4647383"/>
            <a:ext cx="6774646" cy="898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53"/>
              </a:lnSpc>
            </a:pPr>
            <a:r>
              <a:rPr lang="en-US" sz="6294" spc="-62">
                <a:solidFill>
                  <a:srgbClr val="444949"/>
                </a:solidFill>
                <a:latin typeface="Verdana"/>
                <a:ea typeface="Verdana"/>
                <a:cs typeface="Tenor Sans"/>
                <a:sym typeface="Tenor Sans"/>
              </a:rPr>
              <a:t>DILEMMA'S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15300" y="2767148"/>
            <a:ext cx="9144000" cy="1899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 spc="-35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Je kunt makkelijk sjoemelen met je urenregistratie via een app. Niemand controleert het.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13861" y="5518568"/>
            <a:ext cx="1802162" cy="1945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55"/>
              </a:lnSpc>
              <a:spcBef>
                <a:spcPct val="0"/>
              </a:spcBef>
            </a:pPr>
            <a:r>
              <a:rPr lang="en-US" sz="12039" b="1" spc="-1396" dirty="0">
                <a:solidFill>
                  <a:srgbClr val="396B4D">
                    <a:alpha val="28627"/>
                  </a:srgbClr>
                </a:solidFill>
                <a:latin typeface="Verdana"/>
                <a:ea typeface="Verdana"/>
                <a:cs typeface="Clear Sans Medium"/>
                <a:sym typeface="Clear Sans Medium"/>
              </a:rPr>
              <a:t>4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786219" y="4608055"/>
            <a:ext cx="1802162" cy="1945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55"/>
              </a:lnSpc>
              <a:spcBef>
                <a:spcPct val="0"/>
              </a:spcBef>
            </a:pPr>
            <a:r>
              <a:rPr lang="en-US" sz="12039" b="1" spc="-1396" dirty="0">
                <a:solidFill>
                  <a:srgbClr val="396B4D">
                    <a:alpha val="28627"/>
                  </a:srgbClr>
                </a:solidFill>
                <a:latin typeface="Verdana"/>
                <a:ea typeface="Verdana"/>
                <a:cs typeface="Clear Sans Medium"/>
                <a:sym typeface="Clear Sans Medium"/>
              </a:rPr>
              <a:t>of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115300" y="7218628"/>
            <a:ext cx="9144000" cy="576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 spc="-35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Je vult alles eerlijk in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698010" y="2834652"/>
            <a:ext cx="1417290" cy="1530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255"/>
              </a:lnSpc>
              <a:spcBef>
                <a:spcPct val="0"/>
              </a:spcBef>
            </a:pPr>
            <a:r>
              <a:rPr lang="en-US" sz="9468" b="1" spc="-1098" dirty="0">
                <a:solidFill>
                  <a:srgbClr val="396B4D">
                    <a:alpha val="28627"/>
                  </a:srgbClr>
                </a:solidFill>
                <a:latin typeface="Verdana"/>
                <a:ea typeface="Verdana"/>
                <a:cs typeface="Clear Sans Medium"/>
                <a:sym typeface="Clear Sans Medium"/>
              </a:rPr>
              <a:t>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698010" y="6794766"/>
            <a:ext cx="1417290" cy="1530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255"/>
              </a:lnSpc>
              <a:spcBef>
                <a:spcPct val="0"/>
              </a:spcBef>
            </a:pPr>
            <a:r>
              <a:rPr lang="en-US" sz="9468" b="1" spc="-1098" dirty="0">
                <a:solidFill>
                  <a:srgbClr val="396B4D">
                    <a:alpha val="28627"/>
                  </a:srgbClr>
                </a:solidFill>
                <a:latin typeface="Verdana"/>
                <a:ea typeface="Verdana"/>
                <a:cs typeface="Clear Sans Medium"/>
                <a:sym typeface="Clear Sans Medium"/>
              </a:rPr>
              <a:t>B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779311" y="1442251"/>
            <a:ext cx="3471262" cy="2742297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028700" y="4647383"/>
            <a:ext cx="6774646" cy="898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53"/>
              </a:lnSpc>
            </a:pPr>
            <a:r>
              <a:rPr lang="en-US" sz="6294" spc="-62">
                <a:solidFill>
                  <a:srgbClr val="444949"/>
                </a:solidFill>
                <a:latin typeface="Verdana"/>
                <a:ea typeface="Verdana"/>
                <a:cs typeface="Tenor Sans"/>
                <a:sym typeface="Tenor Sans"/>
              </a:rPr>
              <a:t>DILEMMA'S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15300" y="3086235"/>
            <a:ext cx="9144000" cy="1858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 spc="-35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Ik vind het belangrijk om eerlijk mijn geld te verdienen, ook al verdien ik dan wat minder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13861" y="5518568"/>
            <a:ext cx="1802162" cy="1945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55"/>
              </a:lnSpc>
              <a:spcBef>
                <a:spcPct val="0"/>
              </a:spcBef>
            </a:pPr>
            <a:r>
              <a:rPr lang="en-US" sz="12039" b="1" spc="-1396" dirty="0">
                <a:solidFill>
                  <a:srgbClr val="396B4D">
                    <a:alpha val="28627"/>
                  </a:srgbClr>
                </a:solidFill>
                <a:latin typeface="Verdana"/>
                <a:ea typeface="Verdana"/>
                <a:cs typeface="Clear Sans Medium"/>
                <a:sym typeface="Clear Sans Medium"/>
              </a:rPr>
              <a:t>5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786219" y="4608055"/>
            <a:ext cx="1802162" cy="1945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55"/>
              </a:lnSpc>
              <a:spcBef>
                <a:spcPct val="0"/>
              </a:spcBef>
            </a:pPr>
            <a:r>
              <a:rPr lang="en-US" sz="12039" b="1" spc="-1396" dirty="0">
                <a:solidFill>
                  <a:srgbClr val="396B4D">
                    <a:alpha val="28627"/>
                  </a:srgbClr>
                </a:solidFill>
                <a:latin typeface="Verdana"/>
                <a:ea typeface="Verdana"/>
                <a:cs typeface="Clear Sans Medium"/>
                <a:sym typeface="Clear Sans Medium"/>
              </a:rPr>
              <a:t>of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115300" y="6899541"/>
            <a:ext cx="9144000" cy="1261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 spc="-35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Het maakt mij niet uit hoe ik mijn geld verdien, als ik het maar krijg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698010" y="2834652"/>
            <a:ext cx="1417290" cy="1530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255"/>
              </a:lnSpc>
              <a:spcBef>
                <a:spcPct val="0"/>
              </a:spcBef>
            </a:pPr>
            <a:r>
              <a:rPr lang="en-US" sz="9468" b="1" spc="-1098" dirty="0">
                <a:solidFill>
                  <a:srgbClr val="396B4D">
                    <a:alpha val="28627"/>
                  </a:srgbClr>
                </a:solidFill>
                <a:latin typeface="Verdana"/>
                <a:ea typeface="Verdana"/>
                <a:cs typeface="Clear Sans Medium"/>
                <a:sym typeface="Clear Sans Medium"/>
              </a:rPr>
              <a:t>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698010" y="6794766"/>
            <a:ext cx="1417290" cy="1530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255"/>
              </a:lnSpc>
              <a:spcBef>
                <a:spcPct val="0"/>
              </a:spcBef>
            </a:pPr>
            <a:r>
              <a:rPr lang="en-US" sz="9468" b="1" spc="-1098" dirty="0">
                <a:solidFill>
                  <a:srgbClr val="396B4D">
                    <a:alpha val="28627"/>
                  </a:srgbClr>
                </a:solidFill>
                <a:latin typeface="Verdana"/>
                <a:ea typeface="Verdana"/>
                <a:cs typeface="Clear Sans Medium"/>
                <a:sym typeface="Clear Sans Medium"/>
              </a:rPr>
              <a:t>B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243309" y="1416404"/>
            <a:ext cx="2543266" cy="1986927"/>
          </a:xfrm>
          <a:custGeom>
            <a:avLst/>
            <a:gdLst/>
            <a:ahLst/>
            <a:cxnLst/>
            <a:rect l="l" t="t" r="r" b="b"/>
            <a:pathLst>
              <a:path w="2543266" h="1986927">
                <a:moveTo>
                  <a:pt x="0" y="0"/>
                </a:moveTo>
                <a:lnTo>
                  <a:pt x="2543266" y="0"/>
                </a:lnTo>
                <a:lnTo>
                  <a:pt x="2543266" y="1986927"/>
                </a:lnTo>
                <a:lnTo>
                  <a:pt x="0" y="19869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NL">
              <a:latin typeface="Verdana"/>
              <a:ea typeface="Verdana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28700" y="4647383"/>
            <a:ext cx="6774646" cy="898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53"/>
              </a:lnSpc>
            </a:pPr>
            <a:r>
              <a:rPr lang="en-US" sz="6294" spc="-62">
                <a:solidFill>
                  <a:srgbClr val="444949"/>
                </a:solidFill>
                <a:latin typeface="Verdana"/>
                <a:ea typeface="Verdana"/>
                <a:cs typeface="Tenor Sans"/>
                <a:sym typeface="Tenor Sans"/>
              </a:rPr>
              <a:t>DILEMMA'S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15300" y="3086235"/>
            <a:ext cx="9144000" cy="1858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 spc="-35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Je verkoopt je oude sneakers online als ‘bijna nieuw’, terwijl ze flink zijn gedragen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13861" y="5518568"/>
            <a:ext cx="1802162" cy="1945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55"/>
              </a:lnSpc>
              <a:spcBef>
                <a:spcPct val="0"/>
              </a:spcBef>
            </a:pPr>
            <a:r>
              <a:rPr lang="en-US" sz="12039" b="1" spc="-1396" dirty="0">
                <a:solidFill>
                  <a:srgbClr val="396B4D">
                    <a:alpha val="28627"/>
                  </a:srgbClr>
                </a:solidFill>
                <a:latin typeface="Verdana"/>
                <a:ea typeface="Verdana"/>
                <a:cs typeface="Clear Sans Medium"/>
                <a:sym typeface="Clear Sans Medium"/>
              </a:rPr>
              <a:t>6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786219" y="4608055"/>
            <a:ext cx="1802162" cy="1945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55"/>
              </a:lnSpc>
              <a:spcBef>
                <a:spcPct val="0"/>
              </a:spcBef>
            </a:pPr>
            <a:r>
              <a:rPr lang="en-US" sz="12039" b="1" spc="-1396" dirty="0">
                <a:solidFill>
                  <a:srgbClr val="396B4D">
                    <a:alpha val="28627"/>
                  </a:srgbClr>
                </a:solidFill>
                <a:latin typeface="Verdana"/>
                <a:ea typeface="Verdana"/>
                <a:cs typeface="Clear Sans Medium"/>
                <a:sym typeface="Clear Sans Medium"/>
              </a:rPr>
              <a:t>of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115300" y="6899541"/>
            <a:ext cx="9144000" cy="1261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 spc="-35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Je verkoopt je sneakers eerlijk voor minder, met een duidelijke beschrijving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698010" y="2834652"/>
            <a:ext cx="1417290" cy="1530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255"/>
              </a:lnSpc>
              <a:spcBef>
                <a:spcPct val="0"/>
              </a:spcBef>
            </a:pPr>
            <a:r>
              <a:rPr lang="en-US" sz="9468" b="1" spc="-1098" dirty="0">
                <a:solidFill>
                  <a:srgbClr val="396B4D">
                    <a:alpha val="28627"/>
                  </a:srgbClr>
                </a:solidFill>
                <a:latin typeface="Verdana"/>
                <a:ea typeface="Verdana"/>
                <a:cs typeface="Clear Sans Medium"/>
                <a:sym typeface="Clear Sans Medium"/>
              </a:rPr>
              <a:t>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698010" y="6794766"/>
            <a:ext cx="1417290" cy="1530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255"/>
              </a:lnSpc>
              <a:spcBef>
                <a:spcPct val="0"/>
              </a:spcBef>
            </a:pPr>
            <a:r>
              <a:rPr lang="en-US" sz="9468" b="1" spc="-1098" dirty="0">
                <a:solidFill>
                  <a:srgbClr val="396B4D">
                    <a:alpha val="28627"/>
                  </a:srgbClr>
                </a:solidFill>
                <a:latin typeface="Verdana"/>
                <a:ea typeface="Verdana"/>
                <a:cs typeface="Clear Sans Medium"/>
                <a:sym typeface="Clear Sans Medium"/>
              </a:rPr>
              <a:t>B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4171950"/>
            <a:ext cx="16778584" cy="1924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53"/>
              </a:lnSpc>
            </a:pPr>
            <a:r>
              <a:rPr lang="en-US" sz="6294" spc="-62">
                <a:solidFill>
                  <a:srgbClr val="444949"/>
                </a:solidFill>
                <a:latin typeface="Verdana"/>
                <a:ea typeface="Verdana"/>
                <a:cs typeface="Tenor Sans"/>
                <a:sym typeface="Tenor Sans"/>
              </a:rPr>
              <a:t>WAAROM KIEZEN WIJ NIET ALTIJD ALLEMAAL HET GOEDE?</a:t>
            </a:r>
          </a:p>
        </p:txBody>
      </p:sp>
      <p:sp>
        <p:nvSpPr>
          <p:cNvPr id="3" name="Freeform 3"/>
          <p:cNvSpPr/>
          <p:nvPr/>
        </p:nvSpPr>
        <p:spPr>
          <a:xfrm>
            <a:off x="1028700" y="8396859"/>
            <a:ext cx="7315200" cy="1453896"/>
          </a:xfrm>
          <a:custGeom>
            <a:avLst/>
            <a:gdLst/>
            <a:ahLst/>
            <a:cxnLst/>
            <a:rect l="l" t="t" r="r" b="b"/>
            <a:pathLst>
              <a:path w="7315200" h="1453896">
                <a:moveTo>
                  <a:pt x="0" y="0"/>
                </a:moveTo>
                <a:lnTo>
                  <a:pt x="7315200" y="0"/>
                </a:lnTo>
                <a:lnTo>
                  <a:pt x="7315200" y="1453896"/>
                </a:lnTo>
                <a:lnTo>
                  <a:pt x="0" y="14538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>
              <a:latin typeface="Verdana"/>
              <a:ea typeface="Verdana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1277600" y="8589645"/>
            <a:ext cx="9144000" cy="1261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39"/>
              </a:lnSpc>
            </a:pPr>
            <a:r>
              <a:rPr lang="en-US" sz="3599" spc="-35" dirty="0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Denk er 1 </a:t>
            </a:r>
            <a:r>
              <a:rPr lang="en-US" sz="3599" spc="-35" dirty="0" err="1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minuut</a:t>
            </a:r>
            <a:r>
              <a:rPr lang="en-US" sz="3599" spc="-35" dirty="0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 </a:t>
            </a:r>
            <a:r>
              <a:rPr lang="en-US" sz="3599" spc="-35" dirty="0" err="1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zelf</a:t>
            </a:r>
            <a:r>
              <a:rPr lang="en-US" sz="3599" spc="-35" dirty="0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 over </a:t>
            </a:r>
            <a:r>
              <a:rPr lang="en-US" sz="3599" spc="-35" dirty="0" err="1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na</a:t>
            </a:r>
            <a:endParaRPr lang="en-US" sz="3599" spc="-35" dirty="0">
              <a:solidFill>
                <a:srgbClr val="444949"/>
              </a:solidFill>
              <a:latin typeface="Verdana"/>
              <a:ea typeface="Verdana"/>
              <a:cs typeface="Clear Sans"/>
              <a:sym typeface="Clear Sans"/>
            </a:endParaRPr>
          </a:p>
          <a:p>
            <a:pPr>
              <a:lnSpc>
                <a:spcPts val="5039"/>
              </a:lnSpc>
              <a:spcBef>
                <a:spcPct val="0"/>
              </a:spcBef>
            </a:pPr>
            <a:r>
              <a:rPr lang="en-US" sz="3599" spc="-35" dirty="0" err="1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Daarna</a:t>
            </a:r>
            <a:r>
              <a:rPr lang="en-US" sz="3599" spc="-35" dirty="0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 </a:t>
            </a:r>
            <a:r>
              <a:rPr lang="en-US" sz="3599" spc="-35" dirty="0" err="1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klassikaal</a:t>
            </a:r>
            <a:r>
              <a:rPr lang="en-US" sz="3599" spc="-35" dirty="0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 </a:t>
            </a:r>
            <a:r>
              <a:rPr lang="en-US" sz="3599" spc="-35" dirty="0" err="1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rPr>
              <a:t>bespreken</a:t>
            </a:r>
            <a:endParaRPr lang="en-US" sz="3599" spc="-35" dirty="0">
              <a:solidFill>
                <a:srgbClr val="444949"/>
              </a:solidFill>
              <a:latin typeface="Verdana"/>
              <a:ea typeface="Verdana"/>
              <a:cs typeface="Clear Sans"/>
              <a:sym typeface="Clear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121440" y="6939463"/>
            <a:ext cx="4045119" cy="2614158"/>
          </a:xfrm>
          <a:custGeom>
            <a:avLst/>
            <a:gdLst/>
            <a:ahLst/>
            <a:cxnLst/>
            <a:rect l="l" t="t" r="r" b="b"/>
            <a:pathLst>
              <a:path w="4045119" h="2614158">
                <a:moveTo>
                  <a:pt x="0" y="0"/>
                </a:moveTo>
                <a:lnTo>
                  <a:pt x="4045120" y="0"/>
                </a:lnTo>
                <a:lnTo>
                  <a:pt x="4045120" y="2614158"/>
                </a:lnTo>
                <a:lnTo>
                  <a:pt x="0" y="26141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>
              <a:latin typeface="Verdana"/>
              <a:ea typeface="Verdana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28700" y="3781425"/>
            <a:ext cx="16053697" cy="898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53"/>
              </a:lnSpc>
            </a:pPr>
            <a:r>
              <a:rPr lang="en-US" sz="6294" spc="-62">
                <a:solidFill>
                  <a:srgbClr val="444949"/>
                </a:solidFill>
                <a:latin typeface="Verdana"/>
                <a:ea typeface="Verdana"/>
                <a:cs typeface="Tenor Sans"/>
                <a:sym typeface="Tenor Sans"/>
              </a:rPr>
              <a:t>HOE KAN JE GELD VERDIENEN?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4171950"/>
            <a:ext cx="6774646" cy="1924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53"/>
              </a:lnSpc>
            </a:pPr>
            <a:r>
              <a:rPr lang="en-US" sz="6294" spc="-62" dirty="0">
                <a:solidFill>
                  <a:srgbClr val="444949"/>
                </a:solidFill>
                <a:latin typeface="Verdana"/>
                <a:ea typeface="Verdana"/>
                <a:cs typeface="Tenor Sans"/>
                <a:sym typeface="Tenor Sans"/>
              </a:rPr>
              <a:t>SOORTEN INKOMENS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8105775" y="1507094"/>
            <a:ext cx="9153525" cy="7129939"/>
            <a:chOff x="0" y="-190500"/>
            <a:chExt cx="12204700" cy="9506584"/>
          </a:xfrm>
        </p:grpSpPr>
        <p:sp>
          <p:nvSpPr>
            <p:cNvPr id="4" name="TextBox 4"/>
            <p:cNvSpPr txBox="1"/>
            <p:nvPr/>
          </p:nvSpPr>
          <p:spPr>
            <a:xfrm>
              <a:off x="0" y="262556"/>
              <a:ext cx="12192000" cy="16560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39"/>
                </a:lnSpc>
              </a:pPr>
              <a:r>
                <a:rPr lang="en-US" sz="3599" b="1" spc="-35" dirty="0" err="1">
                  <a:solidFill>
                    <a:srgbClr val="444949"/>
                  </a:solidFill>
                  <a:latin typeface="Verdana"/>
                  <a:ea typeface="Verdana"/>
                  <a:cs typeface="Clear Sans Bold"/>
                  <a:sym typeface="Clear Sans Bold"/>
                </a:rPr>
                <a:t>Inkomen</a:t>
              </a:r>
              <a:r>
                <a:rPr lang="en-US" sz="3599" b="1" spc="-35" dirty="0">
                  <a:solidFill>
                    <a:srgbClr val="444949"/>
                  </a:solidFill>
                  <a:latin typeface="Verdana"/>
                  <a:ea typeface="Verdana"/>
                  <a:cs typeface="Clear Sans Bold"/>
                  <a:sym typeface="Clear Sans Bold"/>
                </a:rPr>
                <a:t> </a:t>
              </a:r>
              <a:r>
                <a:rPr lang="en-US" sz="3599" b="1" spc="-35" dirty="0" err="1">
                  <a:solidFill>
                    <a:srgbClr val="444949"/>
                  </a:solidFill>
                  <a:latin typeface="Verdana"/>
                  <a:ea typeface="Verdana"/>
                  <a:cs typeface="Clear Sans Bold"/>
                  <a:sym typeface="Clear Sans Bold"/>
                </a:rPr>
                <a:t>uit</a:t>
              </a:r>
              <a:r>
                <a:rPr lang="en-US" sz="3599" b="1" spc="-35" dirty="0">
                  <a:solidFill>
                    <a:srgbClr val="444949"/>
                  </a:solidFill>
                  <a:latin typeface="Verdana"/>
                  <a:ea typeface="Verdana"/>
                  <a:cs typeface="Clear Sans Bold"/>
                  <a:sym typeface="Clear Sans Bold"/>
                </a:rPr>
                <a:t> </a:t>
              </a:r>
              <a:r>
                <a:rPr lang="en-US" sz="3599" b="1" spc="-35" dirty="0" err="1">
                  <a:solidFill>
                    <a:srgbClr val="444949"/>
                  </a:solidFill>
                  <a:latin typeface="Verdana"/>
                  <a:ea typeface="Verdana"/>
                  <a:cs typeface="Clear Sans Bold"/>
                  <a:sym typeface="Clear Sans Bold"/>
                </a:rPr>
                <a:t>arbeid</a:t>
              </a:r>
              <a:endParaRPr lang="en-US" sz="3599" b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endParaRPr>
            </a:p>
            <a:p>
              <a:pPr algn="ctr">
                <a:lnSpc>
                  <a:spcPts val="5039"/>
                </a:lnSpc>
                <a:spcBef>
                  <a:spcPct val="0"/>
                </a:spcBef>
              </a:pPr>
              <a:r>
                <a:rPr lang="en-US" sz="3599" spc="-35" dirty="0">
                  <a:solidFill>
                    <a:srgbClr val="444949"/>
                  </a:solidFill>
                  <a:latin typeface="Verdana"/>
                  <a:ea typeface="Verdana"/>
                  <a:cs typeface="Clear Sans"/>
                  <a:sym typeface="Clear Sans"/>
                </a:rPr>
                <a:t>Je </a:t>
              </a:r>
              <a:r>
                <a:rPr lang="en-US" sz="3599" spc="-35" dirty="0" err="1">
                  <a:solidFill>
                    <a:srgbClr val="444949"/>
                  </a:solidFill>
                  <a:latin typeface="Verdana"/>
                  <a:ea typeface="Verdana"/>
                  <a:cs typeface="Clear Sans"/>
                  <a:sym typeface="Clear Sans"/>
                </a:rPr>
                <a:t>werkt</a:t>
              </a:r>
              <a:r>
                <a:rPr lang="en-US" sz="3599" spc="-35" dirty="0">
                  <a:solidFill>
                    <a:srgbClr val="444949"/>
                  </a:solidFill>
                  <a:latin typeface="Verdana"/>
                  <a:ea typeface="Verdana"/>
                  <a:cs typeface="Clear Sans"/>
                  <a:sym typeface="Clear Sans"/>
                </a:rPr>
                <a:t> </a:t>
              </a:r>
              <a:r>
                <a:rPr lang="en-US" sz="3599" spc="-35" dirty="0" err="1">
                  <a:solidFill>
                    <a:srgbClr val="444949"/>
                  </a:solidFill>
                  <a:latin typeface="Verdana"/>
                  <a:ea typeface="Verdana"/>
                  <a:cs typeface="Clear Sans"/>
                  <a:sym typeface="Clear Sans"/>
                </a:rPr>
                <a:t>en</a:t>
              </a:r>
              <a:r>
                <a:rPr lang="en-US" sz="3599" spc="-35" dirty="0">
                  <a:solidFill>
                    <a:srgbClr val="444949"/>
                  </a:solidFill>
                  <a:latin typeface="Verdana"/>
                  <a:ea typeface="Verdana"/>
                  <a:cs typeface="Clear Sans"/>
                  <a:sym typeface="Clear Sans"/>
                </a:rPr>
                <a:t> </a:t>
              </a:r>
              <a:r>
                <a:rPr lang="en-US" sz="3599" spc="-35" dirty="0" err="1">
                  <a:solidFill>
                    <a:srgbClr val="444949"/>
                  </a:solidFill>
                  <a:latin typeface="Verdana"/>
                  <a:ea typeface="Verdana"/>
                  <a:cs typeface="Clear Sans"/>
                  <a:sym typeface="Clear Sans"/>
                </a:rPr>
                <a:t>als</a:t>
              </a:r>
              <a:r>
                <a:rPr lang="en-US" sz="3599" spc="-35" dirty="0">
                  <a:solidFill>
                    <a:srgbClr val="444949"/>
                  </a:solidFill>
                  <a:latin typeface="Verdana"/>
                  <a:ea typeface="Verdana"/>
                  <a:cs typeface="Clear Sans"/>
                  <a:sym typeface="Clear Sans"/>
                </a:rPr>
                <a:t> </a:t>
              </a:r>
              <a:r>
                <a:rPr lang="en-US" sz="3599" spc="-35" dirty="0" err="1">
                  <a:solidFill>
                    <a:srgbClr val="444949"/>
                  </a:solidFill>
                  <a:latin typeface="Verdana"/>
                  <a:ea typeface="Verdana"/>
                  <a:cs typeface="Clear Sans"/>
                  <a:sym typeface="Clear Sans"/>
                </a:rPr>
                <a:t>beloning</a:t>
              </a:r>
              <a:r>
                <a:rPr lang="en-US" sz="3599" spc="-35" dirty="0">
                  <a:solidFill>
                    <a:srgbClr val="444949"/>
                  </a:solidFill>
                  <a:latin typeface="Verdana"/>
                  <a:ea typeface="Verdana"/>
                  <a:cs typeface="Clear Sans"/>
                  <a:sym typeface="Clear Sans"/>
                </a:rPr>
                <a:t> </a:t>
              </a:r>
              <a:r>
                <a:rPr lang="en-US" sz="3599" spc="-35" dirty="0" err="1">
                  <a:solidFill>
                    <a:srgbClr val="444949"/>
                  </a:solidFill>
                  <a:latin typeface="Verdana"/>
                  <a:ea typeface="Verdana"/>
                  <a:cs typeface="Clear Sans"/>
                  <a:sym typeface="Clear Sans"/>
                </a:rPr>
                <a:t>krijg</a:t>
              </a:r>
              <a:r>
                <a:rPr lang="en-US" sz="3599" spc="-35" dirty="0">
                  <a:solidFill>
                    <a:srgbClr val="444949"/>
                  </a:solidFill>
                  <a:latin typeface="Verdana"/>
                  <a:ea typeface="Verdana"/>
                  <a:cs typeface="Clear Sans"/>
                  <a:sym typeface="Clear Sans"/>
                </a:rPr>
                <a:t> je loon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620" y="-190500"/>
              <a:ext cx="1986739" cy="21980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936"/>
                </a:lnSpc>
                <a:spcBef>
                  <a:spcPct val="0"/>
                </a:spcBef>
              </a:pPr>
              <a:r>
                <a:rPr lang="en-US" sz="9954" b="1" spc="-1154" dirty="0">
                  <a:solidFill>
                    <a:srgbClr val="396B4D">
                      <a:alpha val="28627"/>
                    </a:srgbClr>
                  </a:solidFill>
                  <a:latin typeface="Verdana"/>
                  <a:ea typeface="Verdana"/>
                  <a:cs typeface="Clear Sans Medium"/>
                  <a:sym typeface="Clear Sans Medium"/>
                </a:rPr>
                <a:t>*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2562222"/>
              <a:ext cx="12192000" cy="33335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39"/>
                </a:lnSpc>
              </a:pPr>
              <a:r>
                <a:rPr lang="en-US" sz="3599" b="1" spc="-35">
                  <a:solidFill>
                    <a:srgbClr val="444949"/>
                  </a:solidFill>
                  <a:latin typeface="Verdana"/>
                  <a:ea typeface="Verdana"/>
                  <a:cs typeface="Clear Sans Bold"/>
                  <a:sym typeface="Clear Sans Bold"/>
                </a:rPr>
                <a:t>Inkomen uit</a:t>
              </a:r>
              <a:r>
                <a:rPr lang="en-US" sz="3599" spc="-35">
                  <a:solidFill>
                    <a:srgbClr val="444949"/>
                  </a:solidFill>
                  <a:latin typeface="Verdana"/>
                  <a:ea typeface="Verdana"/>
                  <a:cs typeface="Clear Sans"/>
                  <a:sym typeface="Clear Sans"/>
                </a:rPr>
                <a:t> </a:t>
              </a:r>
              <a:r>
                <a:rPr lang="en-US" sz="3599" b="1" spc="-35">
                  <a:solidFill>
                    <a:srgbClr val="444949"/>
                  </a:solidFill>
                  <a:latin typeface="Verdana"/>
                  <a:ea typeface="Verdana"/>
                  <a:cs typeface="Clear Sans Bold"/>
                  <a:sym typeface="Clear Sans Bold"/>
                </a:rPr>
                <a:t>bezit</a:t>
              </a:r>
            </a:p>
            <a:p>
              <a:pPr algn="ctr">
                <a:lnSpc>
                  <a:spcPts val="5039"/>
                </a:lnSpc>
              </a:pPr>
              <a:r>
                <a:rPr lang="en-US" sz="3599" spc="-35">
                  <a:solidFill>
                    <a:srgbClr val="444949"/>
                  </a:solidFill>
                  <a:latin typeface="Verdana"/>
                  <a:ea typeface="Verdana"/>
                  <a:cs typeface="Clear Sans"/>
                  <a:sym typeface="Clear Sans"/>
                </a:rPr>
                <a:t>Je hebt bezittingen waar je geld mee verdient</a:t>
              </a:r>
            </a:p>
            <a:p>
              <a:pPr algn="ctr">
                <a:lnSpc>
                  <a:spcPts val="5039"/>
                </a:lnSpc>
                <a:spcBef>
                  <a:spcPct val="0"/>
                </a:spcBef>
              </a:pPr>
              <a:r>
                <a:rPr lang="en-US" sz="3599" i="1" spc="-35">
                  <a:solidFill>
                    <a:srgbClr val="444949"/>
                  </a:solidFill>
                  <a:latin typeface="Verdana"/>
                  <a:ea typeface="Verdana"/>
                  <a:cs typeface="Clear Sans Italics"/>
                  <a:sym typeface="Clear Sans Italics"/>
                </a:rPr>
                <a:t>Rente op een spaarrekening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620" y="1973310"/>
              <a:ext cx="1986739" cy="21980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936"/>
                </a:lnSpc>
                <a:spcBef>
                  <a:spcPct val="0"/>
                </a:spcBef>
              </a:pPr>
              <a:r>
                <a:rPr lang="en-US" sz="9954" b="1" spc="-1154" dirty="0">
                  <a:solidFill>
                    <a:srgbClr val="396B4D">
                      <a:alpha val="28627"/>
                    </a:srgbClr>
                  </a:solidFill>
                  <a:latin typeface="Verdana"/>
                  <a:ea typeface="Verdana"/>
                  <a:cs typeface="Clear Sans Medium"/>
                  <a:sym typeface="Clear Sans Medium"/>
                </a:rPr>
                <a:t>*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2700" y="5958203"/>
              <a:ext cx="12192000" cy="33578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39"/>
                </a:lnSpc>
              </a:pPr>
              <a:r>
                <a:rPr lang="en-US" sz="3599" b="1" spc="-35" dirty="0" err="1">
                  <a:solidFill>
                    <a:srgbClr val="444949"/>
                  </a:solidFill>
                  <a:latin typeface="Verdana"/>
                  <a:ea typeface="Verdana"/>
                  <a:cs typeface="Clear Sans Bold"/>
                  <a:sym typeface="Clear Sans Bold"/>
                </a:rPr>
                <a:t>Overdrachtsinkomen</a:t>
              </a:r>
              <a:endParaRPr lang="en-US" sz="3599" b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endParaRPr>
            </a:p>
            <a:p>
              <a:pPr algn="ctr">
                <a:lnSpc>
                  <a:spcPts val="5039"/>
                </a:lnSpc>
                <a:spcBef>
                  <a:spcPct val="0"/>
                </a:spcBef>
              </a:pPr>
              <a:r>
                <a:rPr lang="en-US" sz="3599" spc="-35" dirty="0">
                  <a:solidFill>
                    <a:srgbClr val="444949"/>
                  </a:solidFill>
                  <a:latin typeface="Verdana"/>
                  <a:ea typeface="Verdana"/>
                  <a:cs typeface="Clear Sans"/>
                  <a:sym typeface="Clear Sans"/>
                </a:rPr>
                <a:t>Je </a:t>
              </a:r>
              <a:r>
                <a:rPr lang="en-US" sz="3599" spc="-35" dirty="0" err="1">
                  <a:solidFill>
                    <a:srgbClr val="444949"/>
                  </a:solidFill>
                  <a:latin typeface="Verdana"/>
                  <a:ea typeface="Verdana"/>
                  <a:cs typeface="Clear Sans"/>
                  <a:sym typeface="Clear Sans"/>
                </a:rPr>
                <a:t>krijgt</a:t>
              </a:r>
              <a:r>
                <a:rPr lang="en-US" sz="3599" spc="-35" dirty="0">
                  <a:solidFill>
                    <a:srgbClr val="444949"/>
                  </a:solidFill>
                  <a:latin typeface="Verdana"/>
                  <a:ea typeface="Verdana"/>
                  <a:cs typeface="Clear Sans"/>
                  <a:sym typeface="Clear Sans"/>
                </a:rPr>
                <a:t> geld </a:t>
              </a:r>
              <a:r>
                <a:rPr lang="en-US" sz="3599" spc="-35" dirty="0" err="1">
                  <a:solidFill>
                    <a:srgbClr val="444949"/>
                  </a:solidFill>
                  <a:latin typeface="Verdana"/>
                  <a:ea typeface="Verdana"/>
                  <a:cs typeface="Clear Sans"/>
                  <a:sym typeface="Clear Sans"/>
                </a:rPr>
                <a:t>zonder</a:t>
              </a:r>
              <a:r>
                <a:rPr lang="en-US" sz="3599" spc="-35" dirty="0">
                  <a:solidFill>
                    <a:srgbClr val="444949"/>
                  </a:solidFill>
                  <a:latin typeface="Verdana"/>
                  <a:ea typeface="Verdana"/>
                  <a:cs typeface="Clear Sans"/>
                  <a:sym typeface="Clear Sans"/>
                </a:rPr>
                <a:t> </a:t>
              </a:r>
              <a:r>
                <a:rPr lang="en-US" sz="3599" spc="-35" dirty="0" err="1">
                  <a:solidFill>
                    <a:srgbClr val="444949"/>
                  </a:solidFill>
                  <a:latin typeface="Verdana"/>
                  <a:ea typeface="Verdana"/>
                  <a:cs typeface="Clear Sans"/>
                  <a:sym typeface="Clear Sans"/>
                </a:rPr>
                <a:t>dat</a:t>
              </a:r>
              <a:r>
                <a:rPr lang="en-US" sz="3599" spc="-35" dirty="0">
                  <a:solidFill>
                    <a:srgbClr val="444949"/>
                  </a:solidFill>
                  <a:latin typeface="Verdana"/>
                  <a:ea typeface="Verdana"/>
                  <a:cs typeface="Clear Sans"/>
                  <a:sym typeface="Clear Sans"/>
                </a:rPr>
                <a:t> je er </a:t>
              </a:r>
              <a:r>
                <a:rPr lang="en-US" sz="3599" spc="-35" dirty="0" err="1">
                  <a:solidFill>
                    <a:srgbClr val="444949"/>
                  </a:solidFill>
                  <a:latin typeface="Verdana"/>
                  <a:ea typeface="Verdana"/>
                  <a:cs typeface="Clear Sans"/>
                  <a:sym typeface="Clear Sans"/>
                </a:rPr>
                <a:t>iets</a:t>
              </a:r>
              <a:r>
                <a:rPr lang="en-US" sz="3599" spc="-35" dirty="0">
                  <a:solidFill>
                    <a:srgbClr val="444949"/>
                  </a:solidFill>
                  <a:latin typeface="Verdana"/>
                  <a:ea typeface="Verdana"/>
                  <a:cs typeface="Clear Sans"/>
                  <a:sym typeface="Clear Sans"/>
                </a:rPr>
                <a:t> </a:t>
              </a:r>
              <a:r>
                <a:rPr lang="en-US" sz="3599" spc="-35" dirty="0" err="1">
                  <a:solidFill>
                    <a:srgbClr val="444949"/>
                  </a:solidFill>
                  <a:latin typeface="Verdana"/>
                  <a:ea typeface="Verdana"/>
                  <a:cs typeface="Clear Sans"/>
                  <a:sym typeface="Clear Sans"/>
                </a:rPr>
                <a:t>voor</a:t>
              </a:r>
              <a:r>
                <a:rPr lang="en-US" sz="3599" spc="-35" dirty="0">
                  <a:solidFill>
                    <a:srgbClr val="444949"/>
                  </a:solidFill>
                  <a:latin typeface="Verdana"/>
                  <a:ea typeface="Verdana"/>
                  <a:cs typeface="Clear Sans"/>
                  <a:sym typeface="Clear Sans"/>
                </a:rPr>
                <a:t> </a:t>
              </a:r>
              <a:r>
                <a:rPr lang="en-US" sz="3599" spc="-35" dirty="0" err="1">
                  <a:solidFill>
                    <a:srgbClr val="444949"/>
                  </a:solidFill>
                  <a:latin typeface="Verdana"/>
                  <a:ea typeface="Verdana"/>
                  <a:cs typeface="Clear Sans"/>
                  <a:sym typeface="Clear Sans"/>
                </a:rPr>
                <a:t>hoeft</a:t>
              </a:r>
              <a:r>
                <a:rPr lang="en-US" sz="3599" spc="-35" dirty="0">
                  <a:solidFill>
                    <a:srgbClr val="444949"/>
                  </a:solidFill>
                  <a:latin typeface="Verdana"/>
                  <a:ea typeface="Verdana"/>
                  <a:cs typeface="Clear Sans"/>
                  <a:sym typeface="Clear Sans"/>
                </a:rPr>
                <a:t> </a:t>
              </a:r>
              <a:r>
                <a:rPr lang="en-US" sz="3599" spc="-35" dirty="0" err="1">
                  <a:solidFill>
                    <a:srgbClr val="444949"/>
                  </a:solidFill>
                  <a:latin typeface="Verdana"/>
                  <a:ea typeface="Verdana"/>
                  <a:cs typeface="Clear Sans"/>
                  <a:sym typeface="Clear Sans"/>
                </a:rPr>
                <a:t>te</a:t>
              </a:r>
              <a:r>
                <a:rPr lang="en-US" sz="3599" spc="-35" dirty="0">
                  <a:solidFill>
                    <a:srgbClr val="444949"/>
                  </a:solidFill>
                  <a:latin typeface="Verdana"/>
                  <a:ea typeface="Verdana"/>
                  <a:cs typeface="Clear Sans"/>
                  <a:sym typeface="Clear Sans"/>
                </a:rPr>
                <a:t> </a:t>
              </a:r>
              <a:r>
                <a:rPr lang="en-US" sz="3599" spc="-35" dirty="0" err="1">
                  <a:solidFill>
                    <a:srgbClr val="444949"/>
                  </a:solidFill>
                  <a:latin typeface="Verdana"/>
                  <a:ea typeface="Verdana"/>
                  <a:cs typeface="Clear Sans"/>
                  <a:sym typeface="Clear Sans"/>
                </a:rPr>
                <a:t>doen</a:t>
              </a:r>
              <a:endParaRPr lang="en-US" sz="3599" spc="-35" dirty="0">
                <a:solidFill>
                  <a:srgbClr val="444949"/>
                </a:solidFill>
                <a:latin typeface="Verdana"/>
                <a:ea typeface="Verdana"/>
                <a:cs typeface="Clear Sans"/>
                <a:sym typeface="Clear Sans"/>
              </a:endParaRPr>
            </a:p>
            <a:p>
              <a:pPr algn="ctr">
                <a:lnSpc>
                  <a:spcPts val="5039"/>
                </a:lnSpc>
                <a:spcBef>
                  <a:spcPct val="0"/>
                </a:spcBef>
              </a:pPr>
              <a:r>
                <a:rPr lang="en-US" sz="3599" i="1" spc="-35" dirty="0" err="1">
                  <a:solidFill>
                    <a:srgbClr val="444949"/>
                  </a:solidFill>
                  <a:latin typeface="Verdana"/>
                  <a:ea typeface="Verdana"/>
                  <a:cs typeface="Clear Sans Italics"/>
                  <a:sym typeface="Clear Sans Italics"/>
                </a:rPr>
                <a:t>Zakgeld</a:t>
              </a:r>
              <a:endParaRPr lang="en-US" sz="3599" i="1" spc="-35" dirty="0">
                <a:solidFill>
                  <a:srgbClr val="444949"/>
                </a:solidFill>
                <a:latin typeface="Verdana"/>
                <a:ea typeface="Verdana"/>
                <a:cs typeface="Clear Sans Italics"/>
                <a:sym typeface="Clear Sans Italics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620" y="5546549"/>
              <a:ext cx="1986739" cy="21980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936"/>
                </a:lnSpc>
                <a:spcBef>
                  <a:spcPct val="0"/>
                </a:spcBef>
              </a:pPr>
              <a:r>
                <a:rPr lang="en-US" sz="9954" b="1" spc="-1154" dirty="0">
                  <a:solidFill>
                    <a:srgbClr val="396B4D">
                      <a:alpha val="28627"/>
                    </a:srgbClr>
                  </a:solidFill>
                  <a:latin typeface="Verdana"/>
                  <a:ea typeface="Verdana"/>
                  <a:cs typeface="Clear Sans Medium"/>
                  <a:sym typeface="Clear Sans Medium"/>
                </a:rPr>
                <a:t>*</a:t>
              </a:r>
            </a:p>
          </p:txBody>
        </p:sp>
      </p:grpSp>
      <p:sp>
        <p:nvSpPr>
          <p:cNvPr id="10" name="TextBox 8">
            <a:extLst>
              <a:ext uri="{FF2B5EF4-FFF2-40B4-BE49-F238E27FC236}">
                <a16:creationId xmlns:a16="http://schemas.microsoft.com/office/drawing/2014/main" id="{531B4A77-EECD-4A45-FBD0-9BB109BB763F}"/>
              </a:ext>
            </a:extLst>
          </p:cNvPr>
          <p:cNvSpPr txBox="1"/>
          <p:nvPr/>
        </p:nvSpPr>
        <p:spPr>
          <a:xfrm>
            <a:off x="1197" y="8026119"/>
            <a:ext cx="9144000" cy="1234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599" b="1" spc="-35" dirty="0" err="1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Hebben</a:t>
            </a:r>
            <a:r>
              <a:rPr lang="en-US" sz="3599" b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 we </a:t>
            </a:r>
            <a:r>
              <a:rPr lang="en-US" sz="3599" b="1" spc="-35" dirty="0" err="1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altijd</a:t>
            </a:r>
            <a:r>
              <a:rPr lang="en-US" sz="3599" b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 </a:t>
            </a:r>
            <a:r>
              <a:rPr lang="en-US" sz="3599" b="1" spc="-35" dirty="0" err="1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genoeg</a:t>
            </a:r>
            <a:r>
              <a:rPr lang="en-US" sz="3599" b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 geld om </a:t>
            </a:r>
          </a:p>
          <a:p>
            <a:pPr algn="ctr">
              <a:lnSpc>
                <a:spcPts val="5039"/>
              </a:lnSpc>
            </a:pPr>
            <a:r>
              <a:rPr lang="en-US" sz="3599" b="1" spc="-35" dirty="0" err="1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alles</a:t>
            </a:r>
            <a:r>
              <a:rPr lang="en-US" sz="3599" b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 </a:t>
            </a:r>
            <a:r>
              <a:rPr lang="en-US" sz="3599" b="1" spc="-35" dirty="0" err="1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te</a:t>
            </a:r>
            <a:r>
              <a:rPr lang="en-US" sz="3599" b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 </a:t>
            </a:r>
            <a:r>
              <a:rPr lang="en-US" sz="3599" b="1" spc="-35" dirty="0" err="1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kopen</a:t>
            </a:r>
            <a:r>
              <a:rPr lang="en-US" sz="3599" b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 wat we </a:t>
            </a:r>
            <a:r>
              <a:rPr lang="en-US" sz="3599" b="1" spc="-35" dirty="0" err="1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willen</a:t>
            </a:r>
            <a:r>
              <a:rPr lang="en-US" sz="3599" b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?</a:t>
            </a:r>
            <a:endParaRPr lang="en-US" sz="3599" i="1" spc="-35" dirty="0">
              <a:solidFill>
                <a:srgbClr val="444949"/>
              </a:solidFill>
              <a:latin typeface="Verdana"/>
              <a:ea typeface="Verdana"/>
              <a:cs typeface="Clear Sans Italics"/>
              <a:sym typeface="Clear Sans Itali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81AD2E-E0D2-4C18-8D42-22C505EAC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B5C67386-9B41-A695-62A3-5B0869DFD6ED}"/>
              </a:ext>
            </a:extLst>
          </p:cNvPr>
          <p:cNvSpPr txBox="1"/>
          <p:nvPr/>
        </p:nvSpPr>
        <p:spPr>
          <a:xfrm>
            <a:off x="1028700" y="4171950"/>
            <a:ext cx="6774646" cy="898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53"/>
              </a:lnSpc>
            </a:pPr>
            <a:r>
              <a:rPr lang="en-US" sz="6294" spc="-62" dirty="0">
                <a:solidFill>
                  <a:srgbClr val="444949"/>
                </a:solidFill>
                <a:latin typeface="Verdana"/>
                <a:ea typeface="Verdana"/>
                <a:cs typeface="Tenor Sans"/>
                <a:sym typeface="Tenor Sans"/>
              </a:rPr>
              <a:t>Ik </a:t>
            </a:r>
            <a:r>
              <a:rPr lang="en-US" sz="6294" spc="-62" dirty="0" err="1">
                <a:solidFill>
                  <a:srgbClr val="444949"/>
                </a:solidFill>
                <a:latin typeface="Verdana"/>
                <a:ea typeface="Verdana"/>
                <a:cs typeface="Tenor Sans"/>
                <a:sym typeface="Tenor Sans"/>
              </a:rPr>
              <a:t>wil</a:t>
            </a:r>
            <a:r>
              <a:rPr lang="en-US" sz="6294" spc="-62" dirty="0">
                <a:solidFill>
                  <a:srgbClr val="444949"/>
                </a:solidFill>
                <a:latin typeface="Verdana"/>
                <a:ea typeface="Verdana"/>
                <a:cs typeface="Tenor Sans"/>
                <a:sym typeface="Tenor Sans"/>
              </a:rPr>
              <a:t>…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FF7FA83D-7A38-6915-5239-A6B83378CA1D}"/>
              </a:ext>
            </a:extLst>
          </p:cNvPr>
          <p:cNvSpPr txBox="1"/>
          <p:nvPr/>
        </p:nvSpPr>
        <p:spPr>
          <a:xfrm>
            <a:off x="8105775" y="1846886"/>
            <a:ext cx="9144000" cy="593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599" b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… heel arm </a:t>
            </a:r>
            <a:r>
              <a:rPr lang="en-US" sz="3599" b="1" spc="-35" dirty="0" err="1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zijn</a:t>
            </a:r>
            <a:r>
              <a:rPr lang="en-US" sz="3599" b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.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A945235-A3A8-F44A-5DD5-81BA374E1519}"/>
              </a:ext>
            </a:extLst>
          </p:cNvPr>
          <p:cNvSpPr txBox="1"/>
          <p:nvPr/>
        </p:nvSpPr>
        <p:spPr>
          <a:xfrm>
            <a:off x="8126186" y="4204973"/>
            <a:ext cx="9144000" cy="1234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599" b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… heel </a:t>
            </a:r>
            <a:r>
              <a:rPr lang="en-US" sz="3599" b="1" spc="-35" dirty="0" err="1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rijk</a:t>
            </a:r>
            <a:r>
              <a:rPr lang="en-US" sz="3599" b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 </a:t>
            </a:r>
            <a:r>
              <a:rPr lang="en-US" sz="3599" b="1" spc="-35" dirty="0" err="1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zijn</a:t>
            </a:r>
            <a:r>
              <a:rPr lang="en-US" sz="3599" b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.</a:t>
            </a:r>
          </a:p>
          <a:p>
            <a:pPr algn="ctr">
              <a:lnSpc>
                <a:spcPts val="5039"/>
              </a:lnSpc>
            </a:pPr>
            <a:endParaRPr lang="en-US" sz="3599" i="1" spc="-35" dirty="0">
              <a:solidFill>
                <a:srgbClr val="444949"/>
              </a:solidFill>
              <a:latin typeface="Verdana"/>
              <a:ea typeface="Verdana"/>
              <a:cs typeface="Clear Sans Italics"/>
              <a:sym typeface="Clear Sans Italics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BEA80D78-0478-E335-CE82-A23323C1467F}"/>
              </a:ext>
            </a:extLst>
          </p:cNvPr>
          <p:cNvSpPr txBox="1"/>
          <p:nvPr/>
        </p:nvSpPr>
        <p:spPr>
          <a:xfrm>
            <a:off x="8105775" y="6266280"/>
            <a:ext cx="9144000" cy="593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599" b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… </a:t>
            </a:r>
            <a:r>
              <a:rPr lang="en-US" sz="3599" b="1" spc="-35" dirty="0" err="1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niet</a:t>
            </a:r>
            <a:r>
              <a:rPr lang="en-US" sz="3599" b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 </a:t>
            </a:r>
            <a:r>
              <a:rPr lang="en-US" sz="3599" b="1" spc="-35" dirty="0" err="1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rijk</a:t>
            </a:r>
            <a:r>
              <a:rPr lang="en-US" sz="3599" b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 </a:t>
            </a:r>
            <a:r>
              <a:rPr lang="en-US" sz="3599" b="1" spc="-35" dirty="0" err="1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en</a:t>
            </a:r>
            <a:r>
              <a:rPr lang="en-US" sz="3599" b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 </a:t>
            </a:r>
            <a:r>
              <a:rPr lang="en-US" sz="3599" b="1" spc="-35" dirty="0" err="1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niet</a:t>
            </a:r>
            <a:r>
              <a:rPr lang="en-US" sz="3599" b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 arm </a:t>
            </a:r>
            <a:r>
              <a:rPr lang="en-US" sz="3599" b="1" spc="-35" dirty="0" err="1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zijn</a:t>
            </a:r>
            <a:r>
              <a:rPr lang="en-US" sz="3599" b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.</a:t>
            </a:r>
            <a:endParaRPr lang="en-US" sz="3599" spc="-35" dirty="0">
              <a:solidFill>
                <a:srgbClr val="444949"/>
              </a:solidFill>
              <a:latin typeface="Verdana"/>
              <a:ea typeface="Verdana"/>
              <a:cs typeface="Clear Sans Italics"/>
              <a:sym typeface="Clear Sans Italics"/>
            </a:endParaRPr>
          </a:p>
        </p:txBody>
      </p:sp>
      <p:sp>
        <p:nvSpPr>
          <p:cNvPr id="3" name="TextBox 8">
            <a:extLst>
              <a:ext uri="{FF2B5EF4-FFF2-40B4-BE49-F238E27FC236}">
                <a16:creationId xmlns:a16="http://schemas.microsoft.com/office/drawing/2014/main" id="{F4C28391-AACE-6EEB-24F3-86D7E13A17A3}"/>
              </a:ext>
            </a:extLst>
          </p:cNvPr>
          <p:cNvSpPr txBox="1"/>
          <p:nvPr/>
        </p:nvSpPr>
        <p:spPr>
          <a:xfrm>
            <a:off x="4572000" y="7890091"/>
            <a:ext cx="9144000" cy="1234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599" b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Lees </a:t>
            </a:r>
            <a:r>
              <a:rPr lang="en-US" sz="3599" b="1" spc="-35" dirty="0" err="1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Spreuken</a:t>
            </a:r>
            <a:r>
              <a:rPr lang="en-US" sz="3599" b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 30:8b</a:t>
            </a:r>
          </a:p>
          <a:p>
            <a:pPr algn="ctr">
              <a:lnSpc>
                <a:spcPts val="5039"/>
              </a:lnSpc>
            </a:pPr>
            <a:r>
              <a:rPr lang="en-US" sz="3599" i="1" spc="-35" dirty="0" err="1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Waarom</a:t>
            </a:r>
            <a:r>
              <a:rPr lang="en-US" sz="3599" i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 </a:t>
            </a:r>
            <a:r>
              <a:rPr lang="en-US" sz="3599" i="1" spc="-35" dirty="0" err="1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dit</a:t>
            </a:r>
            <a:r>
              <a:rPr lang="en-US" sz="3599" i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 </a:t>
            </a:r>
            <a:r>
              <a:rPr lang="en-US" sz="3599" i="1" spc="-35" dirty="0" err="1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gebed</a:t>
            </a:r>
            <a:r>
              <a:rPr lang="en-US" sz="3599" i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?</a:t>
            </a:r>
            <a:endParaRPr lang="en-US" sz="3599" i="1" spc="-35" dirty="0">
              <a:solidFill>
                <a:srgbClr val="444949"/>
              </a:solidFill>
              <a:latin typeface="Verdana"/>
              <a:ea typeface="Verdana"/>
              <a:cs typeface="Clear Sans Italics"/>
              <a:sym typeface="Clear Sans Italics"/>
            </a:endParaRP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89F6730A-E055-372F-B1D7-D4889FA0B1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3437" r="30931"/>
                    </a14:imgEffect>
                  </a14:imgLayer>
                </a14:imgProps>
              </a:ext>
            </a:extLst>
          </a:blip>
          <a:srcRect r="65632"/>
          <a:stretch/>
        </p:blipFill>
        <p:spPr>
          <a:xfrm>
            <a:off x="15011400" y="886951"/>
            <a:ext cx="2688708" cy="2695674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F078E576-AFD9-4C68-2EE0-F4CFC8AEB3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068" b="89976" l="65628" r="96125">
                        <a14:foregroundMark x1="78854" y1="39364" x2="78854" y2="39364"/>
                        <a14:foregroundMark x1="78854" y1="36675" x2="79781" y2="44743"/>
                        <a14:foregroundMark x1="76243" y1="29095" x2="78265" y2="31540"/>
                        <a14:foregroundMark x1="81297" y1="24939" x2="79781" y2="25672"/>
                        <a14:foregroundMark x1="77085" y1="16381" x2="79191" y2="21271"/>
                        <a14:foregroundMark x1="80118" y1="8068" x2="78433" y2="12225"/>
                        <a14:foregroundMark x1="86689" y1="70171" x2="84162" y2="72127"/>
                        <a14:foregroundMark x1="72873" y1="69927" x2="70514" y2="70171"/>
                      </a14:backgroundRemoval>
                    </a14:imgEffect>
                  </a14:imgLayer>
                </a14:imgProps>
              </a:ext>
            </a:extLst>
          </a:blip>
          <a:srcRect l="61856"/>
          <a:stretch/>
        </p:blipFill>
        <p:spPr>
          <a:xfrm>
            <a:off x="7391400" y="2933700"/>
            <a:ext cx="3975100" cy="3590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84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CF810F-59CD-5F71-3E99-0BAF3DB48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32789682-01BB-A0D4-68E2-F48EDDD711F9}"/>
              </a:ext>
            </a:extLst>
          </p:cNvPr>
          <p:cNvSpPr txBox="1"/>
          <p:nvPr/>
        </p:nvSpPr>
        <p:spPr>
          <a:xfrm>
            <a:off x="1028700" y="4171950"/>
            <a:ext cx="6774646" cy="898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53"/>
              </a:lnSpc>
            </a:pPr>
            <a:r>
              <a:rPr lang="en-US" sz="6294" spc="-62" dirty="0">
                <a:solidFill>
                  <a:srgbClr val="444949"/>
                </a:solidFill>
                <a:latin typeface="Verdana"/>
                <a:ea typeface="Verdana"/>
                <a:cs typeface="Tenor Sans"/>
                <a:sym typeface="Tenor Sans"/>
              </a:rPr>
              <a:t>Ik </a:t>
            </a:r>
            <a:r>
              <a:rPr lang="en-US" sz="6294" spc="-62" dirty="0" err="1">
                <a:solidFill>
                  <a:srgbClr val="444949"/>
                </a:solidFill>
                <a:latin typeface="Verdana"/>
                <a:ea typeface="Verdana"/>
                <a:cs typeface="Tenor Sans"/>
                <a:sym typeface="Tenor Sans"/>
              </a:rPr>
              <a:t>wil</a:t>
            </a:r>
            <a:r>
              <a:rPr lang="en-US" sz="6294" spc="-62" dirty="0">
                <a:solidFill>
                  <a:srgbClr val="444949"/>
                </a:solidFill>
                <a:latin typeface="Verdana"/>
                <a:ea typeface="Verdana"/>
                <a:cs typeface="Tenor Sans"/>
                <a:sym typeface="Tenor Sans"/>
              </a:rPr>
              <a:t>…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9CE1A8D5-D188-5997-662C-735B2F860D13}"/>
              </a:ext>
            </a:extLst>
          </p:cNvPr>
          <p:cNvSpPr txBox="1"/>
          <p:nvPr/>
        </p:nvSpPr>
        <p:spPr>
          <a:xfrm>
            <a:off x="8105775" y="1846886"/>
            <a:ext cx="9144000" cy="593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599" b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… heel arm </a:t>
            </a:r>
            <a:r>
              <a:rPr lang="en-US" sz="3599" b="1" spc="-35" dirty="0" err="1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zijn</a:t>
            </a:r>
            <a:r>
              <a:rPr lang="en-US" sz="3599" b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.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4784F50C-D661-7213-1C35-2C449D09A815}"/>
              </a:ext>
            </a:extLst>
          </p:cNvPr>
          <p:cNvSpPr txBox="1"/>
          <p:nvPr/>
        </p:nvSpPr>
        <p:spPr>
          <a:xfrm>
            <a:off x="8126186" y="4204973"/>
            <a:ext cx="9144000" cy="1234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599" b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… heel </a:t>
            </a:r>
            <a:r>
              <a:rPr lang="en-US" sz="3599" b="1" spc="-35" dirty="0" err="1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rijk</a:t>
            </a:r>
            <a:r>
              <a:rPr lang="en-US" sz="3599" b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 </a:t>
            </a:r>
            <a:r>
              <a:rPr lang="en-US" sz="3599" b="1" spc="-35" dirty="0" err="1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zijn</a:t>
            </a:r>
            <a:r>
              <a:rPr lang="en-US" sz="3599" b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.</a:t>
            </a:r>
          </a:p>
          <a:p>
            <a:pPr algn="ctr">
              <a:lnSpc>
                <a:spcPts val="5039"/>
              </a:lnSpc>
            </a:pPr>
            <a:endParaRPr lang="en-US" sz="3599" i="1" spc="-35" dirty="0">
              <a:solidFill>
                <a:srgbClr val="444949"/>
              </a:solidFill>
              <a:latin typeface="Verdana"/>
              <a:ea typeface="Verdana"/>
              <a:cs typeface="Clear Sans Italics"/>
              <a:sym typeface="Clear Sans Italics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051840E3-D34F-3021-8847-A7001D1CC5B5}"/>
              </a:ext>
            </a:extLst>
          </p:cNvPr>
          <p:cNvSpPr txBox="1"/>
          <p:nvPr/>
        </p:nvSpPr>
        <p:spPr>
          <a:xfrm>
            <a:off x="8105775" y="6266280"/>
            <a:ext cx="9144000" cy="593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599" b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… </a:t>
            </a:r>
            <a:r>
              <a:rPr lang="en-US" sz="3599" b="1" spc="-35" dirty="0" err="1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niet</a:t>
            </a:r>
            <a:r>
              <a:rPr lang="en-US" sz="3599" b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 </a:t>
            </a:r>
            <a:r>
              <a:rPr lang="en-US" sz="3599" b="1" spc="-35" dirty="0" err="1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rijk</a:t>
            </a:r>
            <a:r>
              <a:rPr lang="en-US" sz="3599" b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 </a:t>
            </a:r>
            <a:r>
              <a:rPr lang="en-US" sz="3599" b="1" spc="-35" dirty="0" err="1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en</a:t>
            </a:r>
            <a:r>
              <a:rPr lang="en-US" sz="3599" b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 </a:t>
            </a:r>
            <a:r>
              <a:rPr lang="en-US" sz="3599" b="1" spc="-35" dirty="0" err="1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niet</a:t>
            </a:r>
            <a:r>
              <a:rPr lang="en-US" sz="3599" b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 arm </a:t>
            </a:r>
            <a:r>
              <a:rPr lang="en-US" sz="3599" b="1" spc="-35" dirty="0" err="1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zijn</a:t>
            </a:r>
            <a:r>
              <a:rPr lang="en-US" sz="3599" b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.</a:t>
            </a:r>
            <a:endParaRPr lang="en-US" sz="3599" spc="-35" dirty="0">
              <a:solidFill>
                <a:srgbClr val="444949"/>
              </a:solidFill>
              <a:latin typeface="Verdana"/>
              <a:ea typeface="Verdana"/>
              <a:cs typeface="Clear Sans Italics"/>
              <a:sym typeface="Clear Sans Italics"/>
            </a:endParaRPr>
          </a:p>
        </p:txBody>
      </p:sp>
      <p:sp>
        <p:nvSpPr>
          <p:cNvPr id="3" name="TextBox 8">
            <a:extLst>
              <a:ext uri="{FF2B5EF4-FFF2-40B4-BE49-F238E27FC236}">
                <a16:creationId xmlns:a16="http://schemas.microsoft.com/office/drawing/2014/main" id="{3DA56D23-48CD-FB60-7498-7C937EADE093}"/>
              </a:ext>
            </a:extLst>
          </p:cNvPr>
          <p:cNvSpPr txBox="1"/>
          <p:nvPr/>
        </p:nvSpPr>
        <p:spPr>
          <a:xfrm>
            <a:off x="4572000" y="7890091"/>
            <a:ext cx="9144000" cy="1234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599" b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Lees </a:t>
            </a:r>
            <a:r>
              <a:rPr lang="en-US" sz="3599" b="1" spc="-35" dirty="0" err="1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Spreuken</a:t>
            </a:r>
            <a:r>
              <a:rPr lang="en-US" sz="3599" b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 30:9</a:t>
            </a:r>
          </a:p>
          <a:p>
            <a:pPr algn="ctr">
              <a:lnSpc>
                <a:spcPts val="5039"/>
              </a:lnSpc>
            </a:pPr>
            <a:r>
              <a:rPr lang="en-US" sz="3599" i="1" spc="-35" dirty="0" err="1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Tevreden</a:t>
            </a:r>
            <a:r>
              <a:rPr lang="en-US" sz="3599" i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 </a:t>
            </a:r>
            <a:r>
              <a:rPr lang="en-US" sz="3599" i="1" spc="-35" dirty="0" err="1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zijn</a:t>
            </a:r>
            <a:r>
              <a:rPr lang="en-US" sz="3599" i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 met </a:t>
            </a:r>
            <a:r>
              <a:rPr lang="en-US" sz="3599" i="1" spc="-35" dirty="0" err="1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genoeg</a:t>
            </a:r>
            <a:r>
              <a:rPr lang="en-US" sz="3599" i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?</a:t>
            </a:r>
            <a:endParaRPr lang="en-US" sz="3599" i="1" spc="-35" dirty="0">
              <a:solidFill>
                <a:srgbClr val="444949"/>
              </a:solidFill>
              <a:latin typeface="Verdana"/>
              <a:ea typeface="Verdana"/>
              <a:cs typeface="Clear Sans Italics"/>
              <a:sym typeface="Clear Sans Italics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73F35F4-58EB-98B5-8DAD-CAFD8E1F05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3437" r="30931"/>
                    </a14:imgEffect>
                  </a14:imgLayer>
                </a14:imgProps>
              </a:ext>
            </a:extLst>
          </a:blip>
          <a:srcRect r="65632"/>
          <a:stretch/>
        </p:blipFill>
        <p:spPr>
          <a:xfrm>
            <a:off x="15011400" y="886951"/>
            <a:ext cx="2688708" cy="2695674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AA64675F-604E-9357-9583-1691D36B38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068" b="89976" l="65628" r="96125">
                        <a14:foregroundMark x1="78854" y1="39364" x2="78854" y2="39364"/>
                        <a14:foregroundMark x1="78854" y1="36675" x2="79781" y2="44743"/>
                        <a14:foregroundMark x1="76243" y1="29095" x2="78265" y2="31540"/>
                        <a14:foregroundMark x1="81297" y1="24939" x2="79781" y2="25672"/>
                        <a14:foregroundMark x1="77085" y1="16381" x2="79191" y2="21271"/>
                        <a14:foregroundMark x1="80118" y1="8068" x2="78433" y2="12225"/>
                        <a14:foregroundMark x1="86689" y1="70171" x2="84162" y2="72127"/>
                        <a14:foregroundMark x1="72873" y1="69927" x2="70514" y2="70171"/>
                      </a14:backgroundRemoval>
                    </a14:imgEffect>
                  </a14:imgLayer>
                </a14:imgProps>
              </a:ext>
            </a:extLst>
          </a:blip>
          <a:srcRect l="61856"/>
          <a:stretch/>
        </p:blipFill>
        <p:spPr>
          <a:xfrm>
            <a:off x="7391400" y="2933700"/>
            <a:ext cx="3975100" cy="3590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502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BE99FC-3C72-9E93-7F0D-6CD8E6653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1EF6599B-DB84-9643-50DA-427F36E6A660}"/>
              </a:ext>
            </a:extLst>
          </p:cNvPr>
          <p:cNvSpPr txBox="1"/>
          <p:nvPr/>
        </p:nvSpPr>
        <p:spPr>
          <a:xfrm>
            <a:off x="1028700" y="2628900"/>
            <a:ext cx="6774646" cy="898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53"/>
              </a:lnSpc>
            </a:pPr>
            <a:r>
              <a:rPr lang="en-US" sz="6294" spc="-62" dirty="0" err="1">
                <a:solidFill>
                  <a:srgbClr val="444949"/>
                </a:solidFill>
                <a:latin typeface="Verdana"/>
                <a:ea typeface="Verdana"/>
                <a:cs typeface="Tenor Sans"/>
                <a:sym typeface="Tenor Sans"/>
              </a:rPr>
              <a:t>Afsluiting</a:t>
            </a:r>
            <a:endParaRPr lang="en-US" sz="6294" spc="-62" dirty="0">
              <a:solidFill>
                <a:srgbClr val="444949"/>
              </a:solidFill>
              <a:latin typeface="Verdana"/>
              <a:ea typeface="Verdana"/>
              <a:cs typeface="Tenor Sans"/>
              <a:sym typeface="Tenor Sans"/>
            </a:endParaRP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E3CD2D70-C4FA-2EF0-4619-09C43A70DE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98278">
            <a:off x="2611809" y="4311566"/>
            <a:ext cx="4328591" cy="4569677"/>
          </a:xfrm>
          <a:prstGeom prst="rect">
            <a:avLst/>
          </a:prstGeom>
        </p:spPr>
      </p:pic>
      <p:sp>
        <p:nvSpPr>
          <p:cNvPr id="13" name="TextBox 4">
            <a:extLst>
              <a:ext uri="{FF2B5EF4-FFF2-40B4-BE49-F238E27FC236}">
                <a16:creationId xmlns:a16="http://schemas.microsoft.com/office/drawing/2014/main" id="{68681499-7B1D-EB99-66F2-DAD4FB3849D3}"/>
              </a:ext>
            </a:extLst>
          </p:cNvPr>
          <p:cNvSpPr txBox="1"/>
          <p:nvPr/>
        </p:nvSpPr>
        <p:spPr>
          <a:xfrm>
            <a:off x="8115300" y="2171700"/>
            <a:ext cx="9144000" cy="5723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599" b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Wat </a:t>
            </a:r>
            <a:r>
              <a:rPr lang="en-US" sz="3599" b="1" spc="-35" dirty="0" err="1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heb</a:t>
            </a:r>
            <a:r>
              <a:rPr lang="en-US" sz="3599" b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 je </a:t>
            </a:r>
            <a:r>
              <a:rPr lang="en-US" sz="3599" b="1" spc="-35" dirty="0" err="1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geleerd</a:t>
            </a:r>
            <a:r>
              <a:rPr lang="en-US" sz="3599" b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?</a:t>
            </a:r>
          </a:p>
          <a:p>
            <a:pPr algn="ctr">
              <a:lnSpc>
                <a:spcPts val="5039"/>
              </a:lnSpc>
            </a:pPr>
            <a:endParaRPr lang="en-US" sz="3599" b="1" spc="-35" dirty="0">
              <a:solidFill>
                <a:srgbClr val="444949"/>
              </a:solidFill>
              <a:latin typeface="Verdana"/>
              <a:ea typeface="Verdana"/>
              <a:cs typeface="Clear Sans Bold"/>
              <a:sym typeface="Clear Sans Bold"/>
            </a:endParaRPr>
          </a:p>
          <a:p>
            <a:pPr algn="ctr">
              <a:lnSpc>
                <a:spcPts val="5039"/>
              </a:lnSpc>
            </a:pPr>
            <a:r>
              <a:rPr lang="en-US" sz="3599" b="1" spc="-35" dirty="0" err="1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Waar</a:t>
            </a:r>
            <a:r>
              <a:rPr lang="en-US" sz="3599" b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 ga je wat mee </a:t>
            </a:r>
            <a:r>
              <a:rPr lang="en-US" sz="3599" b="1" spc="-35" dirty="0" err="1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doen</a:t>
            </a:r>
            <a:r>
              <a:rPr lang="en-US" sz="3599" b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?</a:t>
            </a:r>
          </a:p>
          <a:p>
            <a:pPr algn="ctr">
              <a:lnSpc>
                <a:spcPts val="5039"/>
              </a:lnSpc>
            </a:pPr>
            <a:endParaRPr lang="en-US" sz="3599" b="1" spc="-35" dirty="0">
              <a:solidFill>
                <a:srgbClr val="444949"/>
              </a:solidFill>
              <a:latin typeface="Verdana"/>
              <a:ea typeface="Verdana"/>
              <a:cs typeface="Clear Sans Bold"/>
              <a:sym typeface="Clear Sans Bold"/>
            </a:endParaRPr>
          </a:p>
          <a:p>
            <a:pPr algn="ctr">
              <a:lnSpc>
                <a:spcPts val="5039"/>
              </a:lnSpc>
            </a:pPr>
            <a:r>
              <a:rPr lang="en-US" sz="3599" b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Welke </a:t>
            </a:r>
            <a:r>
              <a:rPr lang="en-US" sz="3599" b="1" spc="-35" dirty="0" err="1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vraag</a:t>
            </a:r>
            <a:r>
              <a:rPr lang="en-US" sz="3599" b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 </a:t>
            </a:r>
            <a:r>
              <a:rPr lang="en-US" sz="3599" b="1" spc="-35" dirty="0" err="1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heb</a:t>
            </a:r>
            <a:r>
              <a:rPr lang="en-US" sz="3599" b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 je </a:t>
            </a:r>
            <a:r>
              <a:rPr lang="en-US" sz="3599" b="1" spc="-35" dirty="0" err="1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nog</a:t>
            </a:r>
            <a:r>
              <a:rPr lang="en-US" sz="3599" b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?</a:t>
            </a:r>
          </a:p>
          <a:p>
            <a:pPr algn="ctr">
              <a:lnSpc>
                <a:spcPts val="5039"/>
              </a:lnSpc>
            </a:pPr>
            <a:endParaRPr lang="en-US" sz="3599" b="1" spc="-35" dirty="0">
              <a:solidFill>
                <a:srgbClr val="444949"/>
              </a:solidFill>
              <a:latin typeface="Verdana"/>
              <a:ea typeface="Verdana"/>
              <a:cs typeface="Clear Sans Bold"/>
              <a:sym typeface="Clear Sans Bold"/>
            </a:endParaRPr>
          </a:p>
          <a:p>
            <a:pPr algn="ctr">
              <a:lnSpc>
                <a:spcPts val="5039"/>
              </a:lnSpc>
            </a:pPr>
            <a:r>
              <a:rPr lang="en-US" sz="3599" b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Wat </a:t>
            </a:r>
            <a:r>
              <a:rPr lang="en-US" sz="3599" b="1" spc="-35" dirty="0" err="1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vond</a:t>
            </a:r>
            <a:r>
              <a:rPr lang="en-US" sz="3599" b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 je </a:t>
            </a:r>
            <a:r>
              <a:rPr lang="en-US" sz="3599" b="1" spc="-35" dirty="0" err="1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goed</a:t>
            </a:r>
            <a:r>
              <a:rPr lang="en-US" sz="3599" b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?</a:t>
            </a:r>
          </a:p>
          <a:p>
            <a:pPr algn="ctr">
              <a:lnSpc>
                <a:spcPts val="5039"/>
              </a:lnSpc>
            </a:pPr>
            <a:endParaRPr lang="en-US" sz="3599" b="1" spc="-35" dirty="0">
              <a:solidFill>
                <a:srgbClr val="444949"/>
              </a:solidFill>
              <a:latin typeface="Verdana"/>
              <a:ea typeface="Verdana"/>
              <a:cs typeface="Clear Sans Bold"/>
              <a:sym typeface="Clear Sans Bold"/>
            </a:endParaRPr>
          </a:p>
          <a:p>
            <a:pPr algn="ctr">
              <a:lnSpc>
                <a:spcPts val="5039"/>
              </a:lnSpc>
            </a:pPr>
            <a:r>
              <a:rPr lang="en-US" sz="3599" b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Wat </a:t>
            </a:r>
            <a:r>
              <a:rPr lang="en-US" sz="3599" b="1" spc="-35" dirty="0" err="1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kon</a:t>
            </a:r>
            <a:r>
              <a:rPr lang="en-US" sz="3599" b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 </a:t>
            </a:r>
            <a:r>
              <a:rPr lang="en-US" sz="3599" b="1" spc="-35" dirty="0" err="1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beter</a:t>
            </a:r>
            <a:r>
              <a:rPr lang="en-US" sz="3599" b="1" spc="-35" dirty="0">
                <a:solidFill>
                  <a:srgbClr val="444949"/>
                </a:solidFill>
                <a:latin typeface="Verdana"/>
                <a:ea typeface="Verdana"/>
                <a:cs typeface="Clear Sans Bold"/>
                <a:sym typeface="Clear Sans Bold"/>
              </a:rPr>
              <a:t>?</a:t>
            </a:r>
            <a:endParaRPr lang="en-US" sz="3599" spc="-35" dirty="0">
              <a:solidFill>
                <a:srgbClr val="444949"/>
              </a:solidFill>
              <a:latin typeface="Verdana"/>
              <a:ea typeface="Verdana"/>
              <a:cs typeface="Clear Sans"/>
              <a:sym typeface="Clear Sans"/>
            </a:endParaRPr>
          </a:p>
        </p:txBody>
      </p:sp>
    </p:spTree>
    <p:extLst>
      <p:ext uri="{BB962C8B-B14F-4D97-AF65-F5344CB8AC3E}">
        <p14:creationId xmlns:p14="http://schemas.microsoft.com/office/powerpoint/2010/main" val="39186309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ChronicleVTI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ChronicleVTI">
      <a:majorFont>
        <a:latin typeface="Univers Condensed"/>
        <a:ea typeface=""/>
        <a:cs typeface=""/>
      </a:majorFont>
      <a:minorFont>
        <a:latin typeface="Calisto MT" panose="02040603050505030304"/>
        <a:ea typeface=""/>
        <a:cs typeface=""/>
      </a:minorFont>
    </a:fontScheme>
    <a:fmtScheme name="ChronicleVTI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ronicleVTI" id="{534FD3B1-53CD-4A5C-943C-C44DFF248C3E}" vid="{19A790DA-2E4D-4134-98A6-7DECB1A1B842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6409d89-0a11-4ae9-9f45-f3b4ef54eeee">
      <Terms xmlns="http://schemas.microsoft.com/office/infopath/2007/PartnerControls"/>
    </lcf76f155ced4ddcb4097134ff3c332f>
    <TaxCatchAll xmlns="37ea4e3e-e144-45a8-938e-e5b953a43d9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36C9BF925FB146A783043C24CD720C" ma:contentTypeVersion="13" ma:contentTypeDescription="Een nieuw document maken." ma:contentTypeScope="" ma:versionID="41f8394f7ff6da5f650f57a77d1e8754">
  <xsd:schema xmlns:xsd="http://www.w3.org/2001/XMLSchema" xmlns:xs="http://www.w3.org/2001/XMLSchema" xmlns:p="http://schemas.microsoft.com/office/2006/metadata/properties" xmlns:ns2="86409d89-0a11-4ae9-9f45-f3b4ef54eeee" xmlns:ns3="37ea4e3e-e144-45a8-938e-e5b953a43d91" targetNamespace="http://schemas.microsoft.com/office/2006/metadata/properties" ma:root="true" ma:fieldsID="fbcad3ab7c587734da69947b7b5fdcb9" ns2:_="" ns3:_="">
    <xsd:import namespace="86409d89-0a11-4ae9-9f45-f3b4ef54eeee"/>
    <xsd:import namespace="37ea4e3e-e144-45a8-938e-e5b953a43d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409d89-0a11-4ae9-9f45-f3b4ef54ee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Afbeeldingtags" ma:readOnly="false" ma:fieldId="{5cf76f15-5ced-4ddc-b409-7134ff3c332f}" ma:taxonomyMulti="true" ma:sspId="44014d13-2e77-4e0e-b1f5-10ec74e63a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ea4e3e-e144-45a8-938e-e5b953a43d91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adf33807-f1ce-41a3-a1ef-d5465686a433}" ma:internalName="TaxCatchAll" ma:showField="CatchAllData" ma:web="37ea4e3e-e144-45a8-938e-e5b953a43d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912F792-9AEA-491D-BCE3-3F61A2EE7093}">
  <ds:schemaRefs>
    <ds:schemaRef ds:uri="http://schemas.microsoft.com/office/2006/metadata/properties"/>
    <ds:schemaRef ds:uri="http://schemas.microsoft.com/office/infopath/2007/PartnerControls"/>
    <ds:schemaRef ds:uri="86409d89-0a11-4ae9-9f45-f3b4ef54eeee"/>
    <ds:schemaRef ds:uri="37ea4e3e-e144-45a8-938e-e5b953a43d91"/>
  </ds:schemaRefs>
</ds:datastoreItem>
</file>

<file path=customXml/itemProps2.xml><?xml version="1.0" encoding="utf-8"?>
<ds:datastoreItem xmlns:ds="http://schemas.openxmlformats.org/officeDocument/2006/customXml" ds:itemID="{C3DF8C96-3ABB-4BE5-BFC2-26C717810C5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16B57C3-34CC-4275-84F8-F8913052E1B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6409d89-0a11-4ae9-9f45-f3b4ef54eeee"/>
    <ds:schemaRef ds:uri="37ea4e3e-e144-45a8-938e-e5b953a43d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409</Words>
  <Application>Microsoft Office PowerPoint</Application>
  <PresentationFormat>Custom</PresentationFormat>
  <Paragraphs>92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ChronicleVTI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Eerlijk inkomen</dc:title>
  <dc:creator>L.A. Kroon</dc:creator>
  <cp:lastModifiedBy>L.A. Kroon</cp:lastModifiedBy>
  <cp:revision>53</cp:revision>
  <dcterms:created xsi:type="dcterms:W3CDTF">2006-08-16T00:00:00Z</dcterms:created>
  <dcterms:modified xsi:type="dcterms:W3CDTF">2026-06-15T08:32:04Z</dcterms:modified>
  <dc:identifier>DAGknCdQDxM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0x0101007636C9BF925FB146A783043C24CD720C</vt:lpwstr>
  </property>
  <property fmtid="{D5CDD505-2E9C-101B-9397-08002B2CF9AE}" pid="3" name="MediaServiceImageTags">
    <vt:lpwstr/>
  </property>
</Properties>
</file>