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3ACCF8B-4F1C-8401-2230-BF8A59FFC2A6}" v="26" dt="2026-06-15T07:32:31.1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lom, Reindert" userId="S::r.blom@driestar-educatief.nl::f8bf8f0f-e93b-4984-9203-74b6bcc3f338" providerId="AD" clId="Web-{03ACCF8B-4F1C-8401-2230-BF8A59FFC2A6}"/>
    <pc:docChg chg="modSld">
      <pc:chgData name="Blom, Reindert" userId="S::r.blom@driestar-educatief.nl::f8bf8f0f-e93b-4984-9203-74b6bcc3f338" providerId="AD" clId="Web-{03ACCF8B-4F1C-8401-2230-BF8A59FFC2A6}" dt="2026-06-15T07:32:11.138" v="23" actId="20577"/>
      <pc:docMkLst>
        <pc:docMk/>
      </pc:docMkLst>
      <pc:sldChg chg="modSp">
        <pc:chgData name="Blom, Reindert" userId="S::r.blom@driestar-educatief.nl::f8bf8f0f-e93b-4984-9203-74b6bcc3f338" providerId="AD" clId="Web-{03ACCF8B-4F1C-8401-2230-BF8A59FFC2A6}" dt="2026-06-15T07:30:40.776" v="3" actId="20577"/>
        <pc:sldMkLst>
          <pc:docMk/>
          <pc:sldMk cId="0" sldId="256"/>
        </pc:sldMkLst>
        <pc:spChg chg="mod">
          <ac:chgData name="Blom, Reindert" userId="S::r.blom@driestar-educatief.nl::f8bf8f0f-e93b-4984-9203-74b6bcc3f338" providerId="AD" clId="Web-{03ACCF8B-4F1C-8401-2230-BF8A59FFC2A6}" dt="2026-06-15T07:30:40.776" v="3" actId="20577"/>
          <ac:spMkLst>
            <pc:docMk/>
            <pc:sldMk cId="0" sldId="256"/>
            <ac:spMk id="2" creationId="{00000000-0000-0000-0000-000000000000}"/>
          </ac:spMkLst>
        </pc:spChg>
        <pc:spChg chg="mod">
          <ac:chgData name="Blom, Reindert" userId="S::r.blom@driestar-educatief.nl::f8bf8f0f-e93b-4984-9203-74b6bcc3f338" providerId="AD" clId="Web-{03ACCF8B-4F1C-8401-2230-BF8A59FFC2A6}" dt="2026-06-15T07:30:34.901" v="1"/>
          <ac:spMkLst>
            <pc:docMk/>
            <pc:sldMk cId="0" sldId="256"/>
            <ac:spMk id="3" creationId="{00000000-0000-0000-0000-000000000000}"/>
          </ac:spMkLst>
        </pc:spChg>
      </pc:sldChg>
      <pc:sldChg chg="modSp">
        <pc:chgData name="Blom, Reindert" userId="S::r.blom@driestar-educatief.nl::f8bf8f0f-e93b-4984-9203-74b6bcc3f338" providerId="AD" clId="Web-{03ACCF8B-4F1C-8401-2230-BF8A59FFC2A6}" dt="2026-06-15T07:31:03.886" v="5"/>
        <pc:sldMkLst>
          <pc:docMk/>
          <pc:sldMk cId="0" sldId="257"/>
        </pc:sldMkLst>
        <pc:spChg chg="mod">
          <ac:chgData name="Blom, Reindert" userId="S::r.blom@driestar-educatief.nl::f8bf8f0f-e93b-4984-9203-74b6bcc3f338" providerId="AD" clId="Web-{03ACCF8B-4F1C-8401-2230-BF8A59FFC2A6}" dt="2026-06-15T07:31:03.871" v="4"/>
          <ac:spMkLst>
            <pc:docMk/>
            <pc:sldMk cId="0" sldId="257"/>
            <ac:spMk id="2" creationId="{00000000-0000-0000-0000-000000000000}"/>
          </ac:spMkLst>
        </pc:spChg>
        <pc:spChg chg="mod">
          <ac:chgData name="Blom, Reindert" userId="S::r.blom@driestar-educatief.nl::f8bf8f0f-e93b-4984-9203-74b6bcc3f338" providerId="AD" clId="Web-{03ACCF8B-4F1C-8401-2230-BF8A59FFC2A6}" dt="2026-06-15T07:31:03.886" v="5"/>
          <ac:spMkLst>
            <pc:docMk/>
            <pc:sldMk cId="0" sldId="257"/>
            <ac:spMk id="3" creationId="{00000000-0000-0000-0000-000000000000}"/>
          </ac:spMkLst>
        </pc:spChg>
      </pc:sldChg>
      <pc:sldChg chg="modSp">
        <pc:chgData name="Blom, Reindert" userId="S::r.blom@driestar-educatief.nl::f8bf8f0f-e93b-4984-9203-74b6bcc3f338" providerId="AD" clId="Web-{03ACCF8B-4F1C-8401-2230-BF8A59FFC2A6}" dt="2026-06-15T07:31:13.058" v="7"/>
        <pc:sldMkLst>
          <pc:docMk/>
          <pc:sldMk cId="0" sldId="258"/>
        </pc:sldMkLst>
        <pc:spChg chg="mod">
          <ac:chgData name="Blom, Reindert" userId="S::r.blom@driestar-educatief.nl::f8bf8f0f-e93b-4984-9203-74b6bcc3f338" providerId="AD" clId="Web-{03ACCF8B-4F1C-8401-2230-BF8A59FFC2A6}" dt="2026-06-15T07:31:13.043" v="6"/>
          <ac:spMkLst>
            <pc:docMk/>
            <pc:sldMk cId="0" sldId="258"/>
            <ac:spMk id="2" creationId="{00000000-0000-0000-0000-000000000000}"/>
          </ac:spMkLst>
        </pc:spChg>
        <pc:spChg chg="mod">
          <ac:chgData name="Blom, Reindert" userId="S::r.blom@driestar-educatief.nl::f8bf8f0f-e93b-4984-9203-74b6bcc3f338" providerId="AD" clId="Web-{03ACCF8B-4F1C-8401-2230-BF8A59FFC2A6}" dt="2026-06-15T07:31:13.058" v="7"/>
          <ac:spMkLst>
            <pc:docMk/>
            <pc:sldMk cId="0" sldId="258"/>
            <ac:spMk id="3" creationId="{00000000-0000-0000-0000-000000000000}"/>
          </ac:spMkLst>
        </pc:spChg>
      </pc:sldChg>
      <pc:sldChg chg="modSp">
        <pc:chgData name="Blom, Reindert" userId="S::r.blom@driestar-educatief.nl::f8bf8f0f-e93b-4984-9203-74b6bcc3f338" providerId="AD" clId="Web-{03ACCF8B-4F1C-8401-2230-BF8A59FFC2A6}" dt="2026-06-15T07:31:21.777" v="9"/>
        <pc:sldMkLst>
          <pc:docMk/>
          <pc:sldMk cId="0" sldId="259"/>
        </pc:sldMkLst>
        <pc:spChg chg="mod">
          <ac:chgData name="Blom, Reindert" userId="S::r.blom@driestar-educatief.nl::f8bf8f0f-e93b-4984-9203-74b6bcc3f338" providerId="AD" clId="Web-{03ACCF8B-4F1C-8401-2230-BF8A59FFC2A6}" dt="2026-06-15T07:31:21.746" v="8"/>
          <ac:spMkLst>
            <pc:docMk/>
            <pc:sldMk cId="0" sldId="259"/>
            <ac:spMk id="2" creationId="{00000000-0000-0000-0000-000000000000}"/>
          </ac:spMkLst>
        </pc:spChg>
        <pc:spChg chg="mod">
          <ac:chgData name="Blom, Reindert" userId="S::r.blom@driestar-educatief.nl::f8bf8f0f-e93b-4984-9203-74b6bcc3f338" providerId="AD" clId="Web-{03ACCF8B-4F1C-8401-2230-BF8A59FFC2A6}" dt="2026-06-15T07:31:21.777" v="9"/>
          <ac:spMkLst>
            <pc:docMk/>
            <pc:sldMk cId="0" sldId="259"/>
            <ac:spMk id="3" creationId="{00000000-0000-0000-0000-000000000000}"/>
          </ac:spMkLst>
        </pc:spChg>
      </pc:sldChg>
      <pc:sldChg chg="modSp">
        <pc:chgData name="Blom, Reindert" userId="S::r.blom@driestar-educatief.nl::f8bf8f0f-e93b-4984-9203-74b6bcc3f338" providerId="AD" clId="Web-{03ACCF8B-4F1C-8401-2230-BF8A59FFC2A6}" dt="2026-06-15T07:31:35.731" v="11"/>
        <pc:sldMkLst>
          <pc:docMk/>
          <pc:sldMk cId="0" sldId="260"/>
        </pc:sldMkLst>
        <pc:spChg chg="mod">
          <ac:chgData name="Blom, Reindert" userId="S::r.blom@driestar-educatief.nl::f8bf8f0f-e93b-4984-9203-74b6bcc3f338" providerId="AD" clId="Web-{03ACCF8B-4F1C-8401-2230-BF8A59FFC2A6}" dt="2026-06-15T07:31:35.700" v="10"/>
          <ac:spMkLst>
            <pc:docMk/>
            <pc:sldMk cId="0" sldId="260"/>
            <ac:spMk id="2" creationId="{00000000-0000-0000-0000-000000000000}"/>
          </ac:spMkLst>
        </pc:spChg>
        <pc:spChg chg="mod">
          <ac:chgData name="Blom, Reindert" userId="S::r.blom@driestar-educatief.nl::f8bf8f0f-e93b-4984-9203-74b6bcc3f338" providerId="AD" clId="Web-{03ACCF8B-4F1C-8401-2230-BF8A59FFC2A6}" dt="2026-06-15T07:31:35.731" v="11"/>
          <ac:spMkLst>
            <pc:docMk/>
            <pc:sldMk cId="0" sldId="260"/>
            <ac:spMk id="3" creationId="{00000000-0000-0000-0000-000000000000}"/>
          </ac:spMkLst>
        </pc:spChg>
      </pc:sldChg>
      <pc:sldChg chg="modSp">
        <pc:chgData name="Blom, Reindert" userId="S::r.blom@driestar-educatief.nl::f8bf8f0f-e93b-4984-9203-74b6bcc3f338" providerId="AD" clId="Web-{03ACCF8B-4F1C-8401-2230-BF8A59FFC2A6}" dt="2026-06-15T07:31:41.934" v="13"/>
        <pc:sldMkLst>
          <pc:docMk/>
          <pc:sldMk cId="0" sldId="261"/>
        </pc:sldMkLst>
        <pc:spChg chg="mod">
          <ac:chgData name="Blom, Reindert" userId="S::r.blom@driestar-educatief.nl::f8bf8f0f-e93b-4984-9203-74b6bcc3f338" providerId="AD" clId="Web-{03ACCF8B-4F1C-8401-2230-BF8A59FFC2A6}" dt="2026-06-15T07:31:41.919" v="12"/>
          <ac:spMkLst>
            <pc:docMk/>
            <pc:sldMk cId="0" sldId="261"/>
            <ac:spMk id="2" creationId="{00000000-0000-0000-0000-000000000000}"/>
          </ac:spMkLst>
        </pc:spChg>
        <pc:spChg chg="mod">
          <ac:chgData name="Blom, Reindert" userId="S::r.blom@driestar-educatief.nl::f8bf8f0f-e93b-4984-9203-74b6bcc3f338" providerId="AD" clId="Web-{03ACCF8B-4F1C-8401-2230-BF8A59FFC2A6}" dt="2026-06-15T07:31:41.934" v="13"/>
          <ac:spMkLst>
            <pc:docMk/>
            <pc:sldMk cId="0" sldId="261"/>
            <ac:spMk id="3" creationId="{00000000-0000-0000-0000-000000000000}"/>
          </ac:spMkLst>
        </pc:spChg>
      </pc:sldChg>
      <pc:sldChg chg="modSp">
        <pc:chgData name="Blom, Reindert" userId="S::r.blom@driestar-educatief.nl::f8bf8f0f-e93b-4984-9203-74b6bcc3f338" providerId="AD" clId="Web-{03ACCF8B-4F1C-8401-2230-BF8A59FFC2A6}" dt="2026-06-15T07:31:47.903" v="15"/>
        <pc:sldMkLst>
          <pc:docMk/>
          <pc:sldMk cId="0" sldId="262"/>
        </pc:sldMkLst>
        <pc:spChg chg="mod">
          <ac:chgData name="Blom, Reindert" userId="S::r.blom@driestar-educatief.nl::f8bf8f0f-e93b-4984-9203-74b6bcc3f338" providerId="AD" clId="Web-{03ACCF8B-4F1C-8401-2230-BF8A59FFC2A6}" dt="2026-06-15T07:31:47.888" v="14"/>
          <ac:spMkLst>
            <pc:docMk/>
            <pc:sldMk cId="0" sldId="262"/>
            <ac:spMk id="2" creationId="{00000000-0000-0000-0000-000000000000}"/>
          </ac:spMkLst>
        </pc:spChg>
        <pc:spChg chg="mod">
          <ac:chgData name="Blom, Reindert" userId="S::r.blom@driestar-educatief.nl::f8bf8f0f-e93b-4984-9203-74b6bcc3f338" providerId="AD" clId="Web-{03ACCF8B-4F1C-8401-2230-BF8A59FFC2A6}" dt="2026-06-15T07:31:47.903" v="15"/>
          <ac:spMkLst>
            <pc:docMk/>
            <pc:sldMk cId="0" sldId="262"/>
            <ac:spMk id="3" creationId="{00000000-0000-0000-0000-000000000000}"/>
          </ac:spMkLst>
        </pc:spChg>
      </pc:sldChg>
      <pc:sldChg chg="modSp">
        <pc:chgData name="Blom, Reindert" userId="S::r.blom@driestar-educatief.nl::f8bf8f0f-e93b-4984-9203-74b6bcc3f338" providerId="AD" clId="Web-{03ACCF8B-4F1C-8401-2230-BF8A59FFC2A6}" dt="2026-06-15T07:32:11.138" v="23" actId="20577"/>
        <pc:sldMkLst>
          <pc:docMk/>
          <pc:sldMk cId="0" sldId="263"/>
        </pc:sldMkLst>
        <pc:spChg chg="mod">
          <ac:chgData name="Blom, Reindert" userId="S::r.blom@driestar-educatief.nl::f8bf8f0f-e93b-4984-9203-74b6bcc3f338" providerId="AD" clId="Web-{03ACCF8B-4F1C-8401-2230-BF8A59FFC2A6}" dt="2026-06-15T07:31:54.403" v="16"/>
          <ac:spMkLst>
            <pc:docMk/>
            <pc:sldMk cId="0" sldId="263"/>
            <ac:spMk id="2" creationId="{00000000-0000-0000-0000-000000000000}"/>
          </ac:spMkLst>
        </pc:spChg>
        <pc:spChg chg="mod">
          <ac:chgData name="Blom, Reindert" userId="S::r.blom@driestar-educatief.nl::f8bf8f0f-e93b-4984-9203-74b6bcc3f338" providerId="AD" clId="Web-{03ACCF8B-4F1C-8401-2230-BF8A59FFC2A6}" dt="2026-06-15T07:32:11.138" v="23" actId="20577"/>
          <ac:spMkLst>
            <pc:docMk/>
            <pc:sldMk cId="0" sldId="263"/>
            <ac:spMk id="3" creationId="{00000000-0000-0000-0000-000000000000}"/>
          </ac:spMkLst>
        </pc:spChg>
      </pc:sldChg>
      <pc:sldChg chg="modSp">
        <pc:chgData name="Blom, Reindert" userId="S::r.blom@driestar-educatief.nl::f8bf8f0f-e93b-4984-9203-74b6bcc3f338" providerId="AD" clId="Web-{03ACCF8B-4F1C-8401-2230-BF8A59FFC2A6}" dt="2026-06-15T07:32:04.325" v="20" actId="20577"/>
        <pc:sldMkLst>
          <pc:docMk/>
          <pc:sldMk cId="1909868794" sldId="264"/>
        </pc:sldMkLst>
        <pc:spChg chg="mod">
          <ac:chgData name="Blom, Reindert" userId="S::r.blom@driestar-educatief.nl::f8bf8f0f-e93b-4984-9203-74b6bcc3f338" providerId="AD" clId="Web-{03ACCF8B-4F1C-8401-2230-BF8A59FFC2A6}" dt="2026-06-15T07:32:00.513" v="18"/>
          <ac:spMkLst>
            <pc:docMk/>
            <pc:sldMk cId="1909868794" sldId="264"/>
            <ac:spMk id="2" creationId="{89888ADC-9069-A443-1D6F-E606A86CCBBA}"/>
          </ac:spMkLst>
        </pc:spChg>
        <pc:spChg chg="mod">
          <ac:chgData name="Blom, Reindert" userId="S::r.blom@driestar-educatief.nl::f8bf8f0f-e93b-4984-9203-74b6bcc3f338" providerId="AD" clId="Web-{03ACCF8B-4F1C-8401-2230-BF8A59FFC2A6}" dt="2026-06-15T07:32:04.325" v="20" actId="20577"/>
          <ac:spMkLst>
            <pc:docMk/>
            <pc:sldMk cId="1909868794" sldId="264"/>
            <ac:spMk id="3" creationId="{9507056E-5C23-E7CF-791A-B61C58C18C4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sz="4000" dirty="0" err="1">
                <a:latin typeface="Verdana"/>
                <a:ea typeface="Verdana"/>
              </a:rPr>
              <a:t>Welvaartsverdeling</a:t>
            </a:r>
            <a:r>
              <a:rPr sz="4000" dirty="0">
                <a:latin typeface="Verdana"/>
                <a:ea typeface="Verdana"/>
              </a:rPr>
              <a:t> – </a:t>
            </a:r>
            <a:r>
              <a:rPr sz="4000" dirty="0" err="1">
                <a:latin typeface="Verdana"/>
                <a:ea typeface="Verdana"/>
              </a:rPr>
              <a:t>daar</a:t>
            </a:r>
            <a:r>
              <a:rPr sz="4000" dirty="0">
                <a:latin typeface="Verdana"/>
                <a:ea typeface="Verdana"/>
              </a:rPr>
              <a:t> </a:t>
            </a:r>
            <a:r>
              <a:rPr sz="4000" dirty="0" err="1">
                <a:latin typeface="Verdana"/>
                <a:ea typeface="Verdana"/>
              </a:rPr>
              <a:t>maken</a:t>
            </a:r>
            <a:r>
              <a:rPr sz="4000" dirty="0">
                <a:latin typeface="Verdana"/>
                <a:ea typeface="Verdana"/>
              </a:rPr>
              <a:t> we </a:t>
            </a:r>
            <a:r>
              <a:rPr sz="4000" dirty="0" err="1">
                <a:latin typeface="Verdana"/>
                <a:ea typeface="Verdana"/>
              </a:rPr>
              <a:t>geen</a:t>
            </a:r>
            <a:r>
              <a:rPr sz="4000" dirty="0">
                <a:latin typeface="Verdana"/>
                <a:ea typeface="Verdana"/>
              </a:rPr>
              <a:t> </a:t>
            </a:r>
            <a:r>
              <a:rPr sz="4000" dirty="0" err="1">
                <a:latin typeface="Verdana"/>
                <a:ea typeface="Verdana"/>
              </a:rPr>
              <a:t>chocola</a:t>
            </a:r>
            <a:r>
              <a:rPr sz="4000" dirty="0">
                <a:latin typeface="Verdana"/>
                <a:ea typeface="Verdana"/>
              </a:rPr>
              <a:t> van</a:t>
            </a:r>
            <a:endParaRPr lang="en-US" sz="4000" dirty="0">
              <a:latin typeface="Verdana"/>
              <a:ea typeface="Verdana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>
                <a:latin typeface="Verdana"/>
                <a:ea typeface="Verdana"/>
              </a:rPr>
              <a:t>Een experiment gebaseerd op het werk van Tony's Chocolonely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latin typeface="Verdana"/>
                <a:ea typeface="Verdana"/>
              </a:rPr>
              <a:t>Introductie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>
                <a:latin typeface="Verdana"/>
                <a:ea typeface="Verdana"/>
              </a:rPr>
              <a:t>Tony’s Chocolonely strijdt voor een eerlijke chocolade-industrie. Nog steeds werken er kinderen en volwassenen onder dwang op cacaoplantages. In dit experiment ervaren we hoe scheef de verdeling van welvaart is in de cacao-keten.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latin typeface="Verdana"/>
                <a:ea typeface="Verdana"/>
              </a:rPr>
              <a:t>Doel van het spel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>
                <a:latin typeface="Verdana"/>
                <a:ea typeface="Verdana"/>
              </a:rPr>
              <a:t>Het doel is om als groep zoveel mogelijk punten te halen.</a:t>
            </a:r>
          </a:p>
          <a:p>
            <a:r>
              <a:rPr>
                <a:latin typeface="Verdana"/>
                <a:ea typeface="Verdana"/>
              </a:rPr>
              <a:t>Leerlingen ervaren dat de verdeling van inkomsten gevolgen heeft voor levensstandaard.</a:t>
            </a:r>
          </a:p>
          <a:p>
            <a:r>
              <a:rPr>
                <a:latin typeface="Verdana"/>
                <a:ea typeface="Verdana"/>
              </a:rPr>
              <a:t>Vanuit eigen belang naar welbegrepen eigen belang.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latin typeface="Verdana"/>
                <a:ea typeface="Verdana"/>
              </a:rPr>
              <a:t>De Rollen in het Spel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err="1">
                <a:latin typeface="Verdana"/>
                <a:ea typeface="Verdana"/>
              </a:rPr>
              <a:t>Cacaoboer</a:t>
            </a:r>
            <a:endParaRPr lang="en-US" err="1">
              <a:latin typeface="Verdana"/>
              <a:ea typeface="Verdana"/>
              <a:cs typeface="Calibri"/>
            </a:endParaRPr>
          </a:p>
          <a:p>
            <a:r>
              <a:rPr lang="en-US" err="1">
                <a:latin typeface="Verdana"/>
                <a:ea typeface="Verdana"/>
              </a:rPr>
              <a:t>Groothandel</a:t>
            </a:r>
            <a:r>
              <a:rPr>
                <a:latin typeface="Verdana"/>
                <a:ea typeface="Verdana"/>
              </a:rPr>
              <a:t> in cacao</a:t>
            </a:r>
            <a:endParaRPr>
              <a:latin typeface="Verdana"/>
              <a:ea typeface="Verdana"/>
              <a:cs typeface="Calibri"/>
            </a:endParaRPr>
          </a:p>
          <a:p>
            <a:r>
              <a:rPr>
                <a:latin typeface="Verdana"/>
                <a:ea typeface="Verdana"/>
              </a:rPr>
              <a:t>Fabrikant</a:t>
            </a:r>
          </a:p>
          <a:p>
            <a:r>
              <a:rPr lang="en-US" err="1">
                <a:latin typeface="Verdana"/>
                <a:ea typeface="Verdana"/>
              </a:rPr>
              <a:t>Supermarkt</a:t>
            </a:r>
            <a:endParaRPr lang="en-US" err="1">
              <a:latin typeface="Verdana"/>
              <a:ea typeface="Verdana"/>
              <a:cs typeface="Calibri"/>
            </a:endParaRPr>
          </a:p>
          <a:p>
            <a:r>
              <a:rPr lang="en-US" err="1">
                <a:latin typeface="Verdana"/>
                <a:ea typeface="Verdana"/>
              </a:rPr>
              <a:t>Gelddeler</a:t>
            </a:r>
            <a:r>
              <a:rPr>
                <a:latin typeface="Verdana"/>
                <a:ea typeface="Verdana"/>
              </a:rPr>
              <a:t>/Mediator (</a:t>
            </a:r>
            <a:r>
              <a:rPr err="1">
                <a:latin typeface="Verdana"/>
                <a:ea typeface="Verdana"/>
              </a:rPr>
              <a:t>wisselt</a:t>
            </a:r>
            <a:r>
              <a:rPr>
                <a:latin typeface="Verdana"/>
                <a:ea typeface="Verdana"/>
              </a:rPr>
              <a:t> per ronde)</a:t>
            </a:r>
            <a:endParaRPr>
              <a:latin typeface="Verdana"/>
              <a:ea typeface="Verdana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latin typeface="Verdana"/>
                <a:ea typeface="Verdana"/>
              </a:rPr>
              <a:t>Verdeling van €100 in Ronde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err="1">
                <a:latin typeface="Verdana"/>
                <a:ea typeface="Verdana"/>
              </a:rPr>
              <a:t>Supermarkt</a:t>
            </a:r>
            <a:r>
              <a:rPr>
                <a:latin typeface="Verdana"/>
                <a:ea typeface="Verdana"/>
              </a:rPr>
              <a:t>: €40</a:t>
            </a:r>
          </a:p>
          <a:p>
            <a:r>
              <a:rPr>
                <a:latin typeface="Verdana"/>
                <a:ea typeface="Verdana"/>
              </a:rPr>
              <a:t>Fabrikant: €30</a:t>
            </a:r>
            <a:endParaRPr>
              <a:latin typeface="Verdana"/>
              <a:ea typeface="Verdana"/>
              <a:cs typeface="Calibri"/>
            </a:endParaRPr>
          </a:p>
          <a:p>
            <a:r>
              <a:rPr lang="en-US" err="1">
                <a:latin typeface="Verdana"/>
                <a:ea typeface="Verdana"/>
              </a:rPr>
              <a:t>Groothandel</a:t>
            </a:r>
            <a:r>
              <a:rPr>
                <a:latin typeface="Verdana"/>
                <a:ea typeface="Verdana"/>
              </a:rPr>
              <a:t>: €20</a:t>
            </a:r>
            <a:endParaRPr>
              <a:latin typeface="Verdana"/>
              <a:ea typeface="Verdana"/>
              <a:cs typeface="Calibri"/>
            </a:endParaRPr>
          </a:p>
          <a:p>
            <a:r>
              <a:rPr lang="en-US" err="1">
                <a:latin typeface="Verdana"/>
                <a:ea typeface="Verdana"/>
              </a:rPr>
              <a:t>Cacaoboer</a:t>
            </a:r>
            <a:r>
              <a:rPr>
                <a:latin typeface="Verdana"/>
                <a:ea typeface="Verdana"/>
              </a:rPr>
              <a:t>: €10</a:t>
            </a:r>
            <a:endParaRPr>
              <a:latin typeface="Verdana"/>
              <a:ea typeface="Verdana"/>
              <a:cs typeface="Calibri"/>
            </a:endParaRPr>
          </a:p>
          <a:p>
            <a:endParaRPr>
              <a:latin typeface="Verdana"/>
              <a:ea typeface="Verdana"/>
            </a:endParaRPr>
          </a:p>
          <a:p>
            <a:r>
              <a:rPr lang="nl-NL">
                <a:latin typeface="Verdana"/>
                <a:ea typeface="Verdana"/>
              </a:rPr>
              <a:t>Kopen l</a:t>
            </a:r>
            <a:r>
              <a:rPr err="1">
                <a:latin typeface="Verdana"/>
                <a:ea typeface="Verdana"/>
              </a:rPr>
              <a:t>evensbehoeften</a:t>
            </a:r>
            <a:r>
              <a:rPr>
                <a:latin typeface="Verdana"/>
                <a:ea typeface="Verdana"/>
              </a:rPr>
              <a:t>. Elk </a:t>
            </a:r>
            <a:r>
              <a:rPr err="1">
                <a:latin typeface="Verdana"/>
                <a:ea typeface="Verdana"/>
              </a:rPr>
              <a:t>gekocht</a:t>
            </a:r>
            <a:r>
              <a:rPr>
                <a:latin typeface="Verdana"/>
                <a:ea typeface="Verdana"/>
              </a:rPr>
              <a:t> item = 1 punt.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>
                <a:latin typeface="Verdana"/>
                <a:ea typeface="Verdana"/>
              </a:rPr>
              <a:t>Elementen van een Leefbaar Inkomen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>
                <a:latin typeface="Verdana"/>
                <a:ea typeface="Verdana"/>
              </a:rPr>
              <a:t>- Voedsel en Water (€6)</a:t>
            </a:r>
          </a:p>
          <a:p>
            <a:r>
              <a:rPr>
                <a:latin typeface="Verdana"/>
                <a:ea typeface="Verdana"/>
              </a:rPr>
              <a:t>- Huisvesting (€4)</a:t>
            </a:r>
          </a:p>
          <a:p>
            <a:r>
              <a:rPr>
                <a:latin typeface="Verdana"/>
                <a:ea typeface="Verdana"/>
              </a:rPr>
              <a:t>- Onderwijs (€4)</a:t>
            </a:r>
          </a:p>
          <a:p>
            <a:r>
              <a:rPr>
                <a:latin typeface="Verdana"/>
                <a:ea typeface="Verdana"/>
              </a:rPr>
              <a:t>- Gezondheidszorg (€4)</a:t>
            </a:r>
          </a:p>
          <a:p>
            <a:r>
              <a:rPr>
                <a:latin typeface="Verdana"/>
                <a:ea typeface="Verdana"/>
              </a:rPr>
              <a:t>- Vervoer (€4)</a:t>
            </a:r>
          </a:p>
          <a:p>
            <a:r>
              <a:rPr>
                <a:latin typeface="Verdana"/>
                <a:ea typeface="Verdana"/>
              </a:rPr>
              <a:t>- Kleding (€4)</a:t>
            </a:r>
          </a:p>
          <a:p>
            <a:r>
              <a:rPr>
                <a:latin typeface="Verdana"/>
                <a:ea typeface="Verdana"/>
              </a:rPr>
              <a:t>- Onvoorziene Gebeurtenissen (€4)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latin typeface="Verdana"/>
                <a:ea typeface="Verdana"/>
              </a:rPr>
              <a:t>Reflectie na Ronde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>
                <a:latin typeface="Verdana"/>
                <a:ea typeface="Verdana"/>
              </a:rPr>
              <a:t>Wat </a:t>
            </a:r>
            <a:r>
              <a:rPr err="1">
                <a:latin typeface="Verdana"/>
                <a:ea typeface="Verdana"/>
              </a:rPr>
              <a:t>kon</a:t>
            </a:r>
            <a:r>
              <a:rPr>
                <a:latin typeface="Verdana"/>
                <a:ea typeface="Verdana"/>
              </a:rPr>
              <a:t> </a:t>
            </a:r>
            <a:r>
              <a:rPr err="1">
                <a:latin typeface="Verdana"/>
                <a:ea typeface="Verdana"/>
              </a:rPr>
              <a:t>iedereen</a:t>
            </a:r>
            <a:r>
              <a:rPr>
                <a:latin typeface="Verdana"/>
                <a:ea typeface="Verdana"/>
              </a:rPr>
              <a:t> </a:t>
            </a:r>
            <a:r>
              <a:rPr err="1">
                <a:latin typeface="Verdana"/>
                <a:ea typeface="Verdana"/>
              </a:rPr>
              <a:t>kopen</a:t>
            </a:r>
            <a:r>
              <a:rPr>
                <a:latin typeface="Verdana"/>
                <a:ea typeface="Verdana"/>
              </a:rPr>
              <a:t>?</a:t>
            </a:r>
          </a:p>
          <a:p>
            <a:r>
              <a:rPr err="1">
                <a:latin typeface="Verdana"/>
                <a:ea typeface="Verdana"/>
              </a:rPr>
              <a:t>Hoeveel</a:t>
            </a:r>
            <a:r>
              <a:rPr>
                <a:latin typeface="Verdana"/>
                <a:ea typeface="Verdana"/>
              </a:rPr>
              <a:t> </a:t>
            </a:r>
            <a:r>
              <a:rPr err="1">
                <a:latin typeface="Verdana"/>
                <a:ea typeface="Verdana"/>
              </a:rPr>
              <a:t>punten</a:t>
            </a:r>
            <a:r>
              <a:rPr>
                <a:latin typeface="Verdana"/>
                <a:ea typeface="Verdana"/>
              </a:rPr>
              <a:t> </a:t>
            </a:r>
            <a:r>
              <a:rPr err="1">
                <a:latin typeface="Verdana"/>
                <a:ea typeface="Verdana"/>
              </a:rPr>
              <a:t>haalde</a:t>
            </a:r>
            <a:r>
              <a:rPr>
                <a:latin typeface="Verdana"/>
                <a:ea typeface="Verdana"/>
              </a:rPr>
              <a:t> je </a:t>
            </a:r>
            <a:r>
              <a:rPr err="1">
                <a:latin typeface="Verdana"/>
                <a:ea typeface="Verdana"/>
              </a:rPr>
              <a:t>groep</a:t>
            </a:r>
            <a:r>
              <a:rPr>
                <a:latin typeface="Verdana"/>
                <a:ea typeface="Verdana"/>
              </a:rPr>
              <a:t>?</a:t>
            </a:r>
            <a:endParaRPr>
              <a:latin typeface="Verdana"/>
              <a:ea typeface="Verdana"/>
              <a:cs typeface="Calibri"/>
            </a:endParaRPr>
          </a:p>
          <a:p>
            <a:r>
              <a:rPr>
                <a:latin typeface="Verdana"/>
                <a:ea typeface="Verdana"/>
              </a:rPr>
              <a:t>Wat </a:t>
            </a:r>
            <a:r>
              <a:rPr err="1">
                <a:latin typeface="Verdana"/>
                <a:ea typeface="Verdana"/>
              </a:rPr>
              <a:t>vind</a:t>
            </a:r>
            <a:r>
              <a:rPr>
                <a:latin typeface="Verdana"/>
                <a:ea typeface="Verdana"/>
              </a:rPr>
              <a:t> je van de </a:t>
            </a:r>
            <a:r>
              <a:rPr err="1">
                <a:latin typeface="Verdana"/>
                <a:ea typeface="Verdana"/>
              </a:rPr>
              <a:t>verdeling</a:t>
            </a:r>
            <a:r>
              <a:rPr>
                <a:latin typeface="Verdana"/>
                <a:ea typeface="Verdana"/>
              </a:rPr>
              <a:t>?</a:t>
            </a:r>
            <a:endParaRPr>
              <a:latin typeface="Verdana"/>
              <a:ea typeface="Verdana"/>
              <a:cs typeface="Calibri"/>
            </a:endParaRPr>
          </a:p>
          <a:p>
            <a:r>
              <a:rPr>
                <a:latin typeface="Verdana"/>
                <a:ea typeface="Verdana"/>
              </a:rPr>
              <a:t>Hoe </a:t>
            </a:r>
            <a:r>
              <a:rPr err="1">
                <a:latin typeface="Verdana"/>
                <a:ea typeface="Verdana"/>
              </a:rPr>
              <a:t>zou</a:t>
            </a:r>
            <a:r>
              <a:rPr>
                <a:latin typeface="Verdana"/>
                <a:ea typeface="Verdana"/>
              </a:rPr>
              <a:t> je de </a:t>
            </a:r>
            <a:r>
              <a:rPr err="1">
                <a:latin typeface="Verdana"/>
                <a:ea typeface="Verdana"/>
              </a:rPr>
              <a:t>verdeling</a:t>
            </a:r>
            <a:r>
              <a:rPr>
                <a:latin typeface="Verdana"/>
                <a:ea typeface="Verdana"/>
              </a:rPr>
              <a:t> </a:t>
            </a:r>
            <a:r>
              <a:rPr err="1">
                <a:latin typeface="Verdana"/>
                <a:ea typeface="Verdana"/>
              </a:rPr>
              <a:t>aanpassen</a:t>
            </a:r>
            <a:r>
              <a:rPr>
                <a:latin typeface="Verdana"/>
                <a:ea typeface="Verdana"/>
              </a:rPr>
              <a:t> in ronde 2 </a:t>
            </a:r>
            <a:r>
              <a:rPr err="1">
                <a:latin typeface="Verdana"/>
                <a:ea typeface="Verdana"/>
              </a:rPr>
              <a:t>en</a:t>
            </a:r>
            <a:r>
              <a:rPr>
                <a:latin typeface="Verdana"/>
                <a:ea typeface="Verdana"/>
              </a:rPr>
              <a:t> </a:t>
            </a:r>
            <a:r>
              <a:rPr err="1">
                <a:latin typeface="Verdana"/>
                <a:ea typeface="Verdana"/>
              </a:rPr>
              <a:t>waarom</a:t>
            </a:r>
            <a:r>
              <a:rPr>
                <a:latin typeface="Verdana"/>
                <a:ea typeface="Verdana"/>
              </a:rPr>
              <a:t>?</a:t>
            </a:r>
            <a:endParaRPr>
              <a:latin typeface="Verdana"/>
              <a:ea typeface="Verdana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latin typeface="Verdana"/>
                <a:ea typeface="Verdana"/>
              </a:rPr>
              <a:t>Ronde 2: Herverdeling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dirty="0">
                <a:latin typeface="Verdana"/>
                <a:ea typeface="Verdana"/>
              </a:rPr>
              <a:t>In ronde 2 </a:t>
            </a:r>
            <a:r>
              <a:rPr dirty="0" err="1">
                <a:latin typeface="Verdana"/>
                <a:ea typeface="Verdana"/>
              </a:rPr>
              <a:t>mogen</a:t>
            </a:r>
            <a:r>
              <a:rPr dirty="0">
                <a:latin typeface="Verdana"/>
                <a:ea typeface="Verdana"/>
              </a:rPr>
              <a:t> </a:t>
            </a:r>
            <a:r>
              <a:rPr dirty="0" err="1">
                <a:latin typeface="Verdana"/>
                <a:ea typeface="Verdana"/>
              </a:rPr>
              <a:t>leerlingen</a:t>
            </a:r>
            <a:r>
              <a:rPr dirty="0">
                <a:latin typeface="Verdana"/>
                <a:ea typeface="Verdana"/>
              </a:rPr>
              <a:t> </a:t>
            </a:r>
            <a:r>
              <a:rPr dirty="0" err="1">
                <a:latin typeface="Verdana"/>
                <a:ea typeface="Verdana"/>
              </a:rPr>
              <a:t>zelf</a:t>
            </a:r>
            <a:r>
              <a:rPr dirty="0">
                <a:latin typeface="Verdana"/>
                <a:ea typeface="Verdana"/>
              </a:rPr>
              <a:t> de €100 </a:t>
            </a:r>
            <a:r>
              <a:rPr dirty="0" err="1">
                <a:latin typeface="Verdana"/>
                <a:ea typeface="Verdana"/>
              </a:rPr>
              <a:t>verdelen</a:t>
            </a:r>
            <a:r>
              <a:rPr dirty="0">
                <a:latin typeface="Verdana"/>
                <a:ea typeface="Verdana"/>
              </a:rPr>
              <a:t>.</a:t>
            </a:r>
          </a:p>
          <a:p>
            <a:r>
              <a:rPr dirty="0">
                <a:latin typeface="Verdana"/>
                <a:ea typeface="Verdana"/>
              </a:rPr>
              <a:t>Ze </a:t>
            </a:r>
            <a:r>
              <a:rPr dirty="0" err="1">
                <a:latin typeface="Verdana"/>
                <a:ea typeface="Verdana"/>
              </a:rPr>
              <a:t>moeten</a:t>
            </a:r>
            <a:r>
              <a:rPr lang="en-US" dirty="0">
                <a:latin typeface="Verdana"/>
                <a:ea typeface="Verdana"/>
              </a:rPr>
              <a:t> </a:t>
            </a:r>
            <a:r>
              <a:rPr lang="en-US" dirty="0" err="1">
                <a:latin typeface="Verdana"/>
                <a:ea typeface="Verdana"/>
              </a:rPr>
              <a:t>beargumenteren</a:t>
            </a:r>
            <a:r>
              <a:rPr dirty="0">
                <a:latin typeface="Verdana"/>
                <a:ea typeface="Verdana"/>
              </a:rPr>
              <a:t> </a:t>
            </a:r>
            <a:r>
              <a:rPr dirty="0" err="1">
                <a:latin typeface="Verdana"/>
                <a:ea typeface="Verdana"/>
              </a:rPr>
              <a:t>waarom</a:t>
            </a:r>
            <a:r>
              <a:rPr dirty="0">
                <a:latin typeface="Verdana"/>
                <a:ea typeface="Verdana"/>
              </a:rPr>
              <a:t> ze die </a:t>
            </a:r>
            <a:r>
              <a:rPr dirty="0" err="1">
                <a:latin typeface="Verdana"/>
                <a:ea typeface="Verdana"/>
              </a:rPr>
              <a:t>keuze</a:t>
            </a:r>
            <a:r>
              <a:rPr dirty="0">
                <a:latin typeface="Verdana"/>
                <a:ea typeface="Verdana"/>
              </a:rPr>
              <a:t> </a:t>
            </a:r>
            <a:r>
              <a:rPr dirty="0" err="1">
                <a:latin typeface="Verdana"/>
                <a:ea typeface="Verdana"/>
              </a:rPr>
              <a:t>maken</a:t>
            </a:r>
            <a:r>
              <a:rPr dirty="0">
                <a:latin typeface="Verdana"/>
                <a:ea typeface="Verdana"/>
              </a:rPr>
              <a:t>.</a:t>
            </a:r>
          </a:p>
          <a:p>
            <a:r>
              <a:rPr dirty="0">
                <a:latin typeface="Verdana"/>
                <a:ea typeface="Verdana"/>
              </a:rPr>
              <a:t>Daarna </a:t>
            </a:r>
            <a:r>
              <a:rPr dirty="0" err="1">
                <a:latin typeface="Verdana"/>
                <a:ea typeface="Verdana"/>
              </a:rPr>
              <a:t>opnieuw</a:t>
            </a:r>
            <a:r>
              <a:rPr dirty="0">
                <a:latin typeface="Verdana"/>
                <a:ea typeface="Verdana"/>
              </a:rPr>
              <a:t> </a:t>
            </a:r>
            <a:r>
              <a:rPr dirty="0" err="1">
                <a:latin typeface="Verdana"/>
                <a:ea typeface="Verdana"/>
              </a:rPr>
              <a:t>elementen</a:t>
            </a:r>
            <a:r>
              <a:rPr dirty="0">
                <a:latin typeface="Verdana"/>
                <a:ea typeface="Verdana"/>
              </a:rPr>
              <a:t> </a:t>
            </a:r>
            <a:r>
              <a:rPr dirty="0" err="1">
                <a:latin typeface="Verdana"/>
                <a:ea typeface="Verdana"/>
              </a:rPr>
              <a:t>kopen</a:t>
            </a:r>
            <a:r>
              <a:rPr dirty="0">
                <a:latin typeface="Verdana"/>
                <a:ea typeface="Verdana"/>
              </a:rPr>
              <a:t> </a:t>
            </a:r>
            <a:r>
              <a:rPr dirty="0" err="1">
                <a:latin typeface="Verdana"/>
                <a:ea typeface="Verdana"/>
              </a:rPr>
              <a:t>en</a:t>
            </a:r>
            <a:r>
              <a:rPr dirty="0">
                <a:latin typeface="Verdana"/>
                <a:ea typeface="Verdana"/>
              </a:rPr>
              <a:t> </a:t>
            </a:r>
            <a:r>
              <a:rPr dirty="0" err="1">
                <a:latin typeface="Verdana"/>
                <a:ea typeface="Verdana"/>
              </a:rPr>
              <a:t>punten</a:t>
            </a:r>
            <a:r>
              <a:rPr dirty="0">
                <a:latin typeface="Verdana"/>
                <a:ea typeface="Verdana"/>
              </a:rPr>
              <a:t> </a:t>
            </a:r>
            <a:r>
              <a:rPr dirty="0" err="1">
                <a:latin typeface="Verdana"/>
                <a:ea typeface="Verdana"/>
              </a:rPr>
              <a:t>tellen</a:t>
            </a:r>
            <a:r>
              <a:rPr dirty="0">
                <a:latin typeface="Verdana"/>
                <a:ea typeface="Verdana"/>
              </a:rPr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88ADC-9069-A443-1D6F-E606A86CC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>
                <a:latin typeface="Verdana"/>
                <a:ea typeface="Verdana"/>
                <a:cs typeface="Calibri"/>
              </a:rPr>
              <a:t>Afronding</a:t>
            </a:r>
            <a:endParaRPr lang="en-US" err="1">
              <a:latin typeface="Verdana"/>
              <a:ea typeface="Verdana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07056E-5C23-E7CF-791A-B61C58C18C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latin typeface="Verdana"/>
                <a:ea typeface="Verdana"/>
                <a:cs typeface="Calibri"/>
              </a:rPr>
              <a:t>Lever de </a:t>
            </a:r>
            <a:r>
              <a:rPr lang="en-US">
                <a:latin typeface="Verdana"/>
                <a:ea typeface="Verdana"/>
                <a:cs typeface="Calibri"/>
              </a:rPr>
              <a:t>evaluatieformulieren</a:t>
            </a:r>
            <a:r>
              <a:rPr lang="en-US" dirty="0">
                <a:latin typeface="Verdana"/>
                <a:ea typeface="Verdana"/>
                <a:cs typeface="Calibri"/>
              </a:rPr>
              <a:t> in</a:t>
            </a:r>
          </a:p>
          <a:p>
            <a:endParaRPr lang="en-US">
              <a:latin typeface="Verdana"/>
              <a:ea typeface="Verdana"/>
              <a:cs typeface="Calibri"/>
            </a:endParaRPr>
          </a:p>
          <a:p>
            <a:pPr marL="0" indent="0">
              <a:buNone/>
            </a:pPr>
            <a:endParaRPr lang="en-US">
              <a:latin typeface="Verdana"/>
              <a:ea typeface="Verdana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098687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6409d89-0a11-4ae9-9f45-f3b4ef54eeee">
      <Terms xmlns="http://schemas.microsoft.com/office/infopath/2007/PartnerControls"/>
    </lcf76f155ced4ddcb4097134ff3c332f>
    <TaxCatchAll xmlns="37ea4e3e-e144-45a8-938e-e5b953a43d91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636C9BF925FB146A783043C24CD720C" ma:contentTypeVersion="13" ma:contentTypeDescription="Een nieuw document maken." ma:contentTypeScope="" ma:versionID="41f8394f7ff6da5f650f57a77d1e8754">
  <xsd:schema xmlns:xsd="http://www.w3.org/2001/XMLSchema" xmlns:xs="http://www.w3.org/2001/XMLSchema" xmlns:p="http://schemas.microsoft.com/office/2006/metadata/properties" xmlns:ns2="86409d89-0a11-4ae9-9f45-f3b4ef54eeee" xmlns:ns3="37ea4e3e-e144-45a8-938e-e5b953a43d91" targetNamespace="http://schemas.microsoft.com/office/2006/metadata/properties" ma:root="true" ma:fieldsID="fbcad3ab7c587734da69947b7b5fdcb9" ns2:_="" ns3:_="">
    <xsd:import namespace="86409d89-0a11-4ae9-9f45-f3b4ef54eeee"/>
    <xsd:import namespace="37ea4e3e-e144-45a8-938e-e5b953a43d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6409d89-0a11-4ae9-9f45-f3b4ef54eee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Afbeeldingtags" ma:readOnly="false" ma:fieldId="{5cf76f15-5ced-4ddc-b409-7134ff3c332f}" ma:taxonomyMulti="true" ma:sspId="44014d13-2e77-4e0e-b1f5-10ec74e63a0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ea4e3e-e144-45a8-938e-e5b953a43d91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adf33807-f1ce-41a3-a1ef-d5465686a433}" ma:internalName="TaxCatchAll" ma:showField="CatchAllData" ma:web="37ea4e3e-e144-45a8-938e-e5b953a43d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6CB1FDB-DD46-49E3-9A6E-531373BD979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D2D44D7-542E-468C-A4AB-7E06C3C691F6}">
  <ds:schemaRefs>
    <ds:schemaRef ds:uri="37ea4e3e-e144-45a8-938e-e5b953a43d91"/>
    <ds:schemaRef ds:uri="86409d89-0a11-4ae9-9f45-f3b4ef54eeee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C2A7D5B8-978A-4237-9FB0-6633386979D1}">
  <ds:schemaRefs>
    <ds:schemaRef ds:uri="37ea4e3e-e144-45a8-938e-e5b953a43d91"/>
    <ds:schemaRef ds:uri="86409d89-0a11-4ae9-9f45-f3b4ef54eee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On-screen Show (4:3)</PresentationFormat>
  <Slides>9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Welvaartsverdeling – daar maken we geen chocola van</vt:lpstr>
      <vt:lpstr>Introductie</vt:lpstr>
      <vt:lpstr>Doel van het spel</vt:lpstr>
      <vt:lpstr>De Rollen in het Spel</vt:lpstr>
      <vt:lpstr>Verdeling van €100 in Ronde 1</vt:lpstr>
      <vt:lpstr>Elementen van een Leefbaar Inkomen</vt:lpstr>
      <vt:lpstr>Reflectie na Ronde 1</vt:lpstr>
      <vt:lpstr>Ronde 2: Herverdeling</vt:lpstr>
      <vt:lpstr>Afronding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revision>13</cp:revision>
  <dcterms:created xsi:type="dcterms:W3CDTF">2013-01-27T09:14:16Z</dcterms:created>
  <dcterms:modified xsi:type="dcterms:W3CDTF">2026-06-15T07:32:36Z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0x0101007636C9BF925FB146A783043C24CD720C</vt:lpwstr>
  </property>
  <property fmtid="{D5CDD505-2E9C-101B-9397-08002B2CF9AE}" pid="3" name="MediaServiceImageTags">
    <vt:lpwstr/>
  </property>
</Properties>
</file>