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1"/>
  </p:notesMasterIdLst>
  <p:sldIdLst>
    <p:sldId id="262" r:id="rId5"/>
    <p:sldId id="257" r:id="rId6"/>
    <p:sldId id="258" r:id="rId7"/>
    <p:sldId id="261" r:id="rId8"/>
    <p:sldId id="259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418F56-29F7-DE81-E274-9D3A68B3E6C4}" v="16" dt="2026-06-22T09:26:23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S::r.blom@driestar-educatief.nl::f8bf8f0f-e93b-4984-9203-74b6bcc3f338" providerId="AD" clId="Web-{69418F56-29F7-DE81-E274-9D3A68B3E6C4}"/>
    <pc:docChg chg="mod modSld addMainMaster delMainMaster">
      <pc:chgData name="Blom, Reindert" userId="S::r.blom@driestar-educatief.nl::f8bf8f0f-e93b-4984-9203-74b6bcc3f338" providerId="AD" clId="Web-{69418F56-29F7-DE81-E274-9D3A68B3E6C4}" dt="2026-06-22T09:26:23.642" v="15"/>
      <pc:docMkLst>
        <pc:docMk/>
      </pc:docMkLst>
      <pc:sldChg chg="modSp mod modClrScheme chgLayout">
        <pc:chgData name="Blom, Reindert" userId="S::r.blom@driestar-educatief.nl::f8bf8f0f-e93b-4984-9203-74b6bcc3f338" providerId="AD" clId="Web-{69418F56-29F7-DE81-E274-9D3A68B3E6C4}" dt="2026-06-22T09:25:46.515" v="3"/>
        <pc:sldMkLst>
          <pc:docMk/>
          <pc:sldMk cId="1701271061" sldId="257"/>
        </pc:sldMkLst>
        <pc:spChg chg="mod ord">
          <ac:chgData name="Blom, Reindert" userId="S::r.blom@driestar-educatief.nl::f8bf8f0f-e93b-4984-9203-74b6bcc3f338" providerId="AD" clId="Web-{69418F56-29F7-DE81-E274-9D3A68B3E6C4}" dt="2026-06-22T09:25:46.500" v="2"/>
          <ac:spMkLst>
            <pc:docMk/>
            <pc:sldMk cId="1701271061" sldId="257"/>
            <ac:spMk id="2" creationId="{9D68CC92-9CF9-E663-C8A5-BD8684A0F34E}"/>
          </ac:spMkLst>
        </pc:spChg>
        <pc:spChg chg="mod ord">
          <ac:chgData name="Blom, Reindert" userId="S::r.blom@driestar-educatief.nl::f8bf8f0f-e93b-4984-9203-74b6bcc3f338" providerId="AD" clId="Web-{69418F56-29F7-DE81-E274-9D3A68B3E6C4}" dt="2026-06-22T09:25:46.515" v="3"/>
          <ac:spMkLst>
            <pc:docMk/>
            <pc:sldMk cId="1701271061" sldId="257"/>
            <ac:spMk id="3" creationId="{762E7085-814C-8847-B64E-FBC754C19001}"/>
          </ac:spMkLst>
        </pc:spChg>
      </pc:sldChg>
      <pc:sldChg chg="modSp mod modClrScheme chgLayout">
        <pc:chgData name="Blom, Reindert" userId="S::r.blom@driestar-educatief.nl::f8bf8f0f-e93b-4984-9203-74b6bcc3f338" providerId="AD" clId="Web-{69418F56-29F7-DE81-E274-9D3A68B3E6C4}" dt="2026-06-22T09:25:55.766" v="7"/>
        <pc:sldMkLst>
          <pc:docMk/>
          <pc:sldMk cId="3604729511" sldId="258"/>
        </pc:sldMkLst>
        <pc:spChg chg="mod ord">
          <ac:chgData name="Blom, Reindert" userId="S::r.blom@driestar-educatief.nl::f8bf8f0f-e93b-4984-9203-74b6bcc3f338" providerId="AD" clId="Web-{69418F56-29F7-DE81-E274-9D3A68B3E6C4}" dt="2026-06-22T09:25:55.734" v="6"/>
          <ac:spMkLst>
            <pc:docMk/>
            <pc:sldMk cId="3604729511" sldId="258"/>
            <ac:spMk id="2" creationId="{30850239-3013-E7D7-3525-E120F7B2A6EF}"/>
          </ac:spMkLst>
        </pc:spChg>
        <pc:spChg chg="mod ord">
          <ac:chgData name="Blom, Reindert" userId="S::r.blom@driestar-educatief.nl::f8bf8f0f-e93b-4984-9203-74b6bcc3f338" providerId="AD" clId="Web-{69418F56-29F7-DE81-E274-9D3A68B3E6C4}" dt="2026-06-22T09:25:55.766" v="7"/>
          <ac:spMkLst>
            <pc:docMk/>
            <pc:sldMk cId="3604729511" sldId="258"/>
            <ac:spMk id="3" creationId="{00A4177A-369C-12DE-E17D-4D7C677036AB}"/>
          </ac:spMkLst>
        </pc:spChg>
      </pc:sldChg>
      <pc:sldChg chg="modSp mod modClrScheme chgLayout">
        <pc:chgData name="Blom, Reindert" userId="S::r.blom@driestar-educatief.nl::f8bf8f0f-e93b-4984-9203-74b6bcc3f338" providerId="AD" clId="Web-{69418F56-29F7-DE81-E274-9D3A68B3E6C4}" dt="2026-06-22T09:26:11.688" v="13"/>
        <pc:sldMkLst>
          <pc:docMk/>
          <pc:sldMk cId="1178540661" sldId="259"/>
        </pc:sldMkLst>
        <pc:spChg chg="mod ord">
          <ac:chgData name="Blom, Reindert" userId="S::r.blom@driestar-educatief.nl::f8bf8f0f-e93b-4984-9203-74b6bcc3f338" providerId="AD" clId="Web-{69418F56-29F7-DE81-E274-9D3A68B3E6C4}" dt="2026-06-22T09:26:11.657" v="12"/>
          <ac:spMkLst>
            <pc:docMk/>
            <pc:sldMk cId="1178540661" sldId="259"/>
            <ac:spMk id="2" creationId="{31F9964C-E349-8385-FF57-B30BCD93B258}"/>
          </ac:spMkLst>
        </pc:spChg>
        <pc:spChg chg="mod ord">
          <ac:chgData name="Blom, Reindert" userId="S::r.blom@driestar-educatief.nl::f8bf8f0f-e93b-4984-9203-74b6bcc3f338" providerId="AD" clId="Web-{69418F56-29F7-DE81-E274-9D3A68B3E6C4}" dt="2026-06-22T09:26:11.688" v="13"/>
          <ac:spMkLst>
            <pc:docMk/>
            <pc:sldMk cId="1178540661" sldId="259"/>
            <ac:spMk id="3" creationId="{9DE04606-8162-310E-9F58-45EDDD19AAF6}"/>
          </ac:spMkLst>
        </pc:spChg>
      </pc:sldChg>
      <pc:sldChg chg="modSp mod modClrScheme chgLayout">
        <pc:chgData name="Blom, Reindert" userId="S::r.blom@driestar-educatief.nl::f8bf8f0f-e93b-4984-9203-74b6bcc3f338" providerId="AD" clId="Web-{69418F56-29F7-DE81-E274-9D3A68B3E6C4}" dt="2026-06-22T09:26:23.642" v="15"/>
        <pc:sldMkLst>
          <pc:docMk/>
          <pc:sldMk cId="3931735831" sldId="260"/>
        </pc:sldMkLst>
        <pc:spChg chg="mod ord">
          <ac:chgData name="Blom, Reindert" userId="S::r.blom@driestar-educatief.nl::f8bf8f0f-e93b-4984-9203-74b6bcc3f338" providerId="AD" clId="Web-{69418F56-29F7-DE81-E274-9D3A68B3E6C4}" dt="2026-06-22T09:26:23.611" v="14"/>
          <ac:spMkLst>
            <pc:docMk/>
            <pc:sldMk cId="3931735831" sldId="260"/>
            <ac:spMk id="2" creationId="{6E09D150-B201-A345-E3B7-690D06C887B7}"/>
          </ac:spMkLst>
        </pc:spChg>
        <pc:spChg chg="mod ord">
          <ac:chgData name="Blom, Reindert" userId="S::r.blom@driestar-educatief.nl::f8bf8f0f-e93b-4984-9203-74b6bcc3f338" providerId="AD" clId="Web-{69418F56-29F7-DE81-E274-9D3A68B3E6C4}" dt="2026-06-22T09:26:23.642" v="15"/>
          <ac:spMkLst>
            <pc:docMk/>
            <pc:sldMk cId="3931735831" sldId="260"/>
            <ac:spMk id="3" creationId="{DFE0B0F9-1147-7E26-3CD9-49A1214537E7}"/>
          </ac:spMkLst>
        </pc:spChg>
      </pc:sldChg>
      <pc:sldChg chg="modSp mod modClrScheme chgLayout">
        <pc:chgData name="Blom, Reindert" userId="S::r.blom@driestar-educatief.nl::f8bf8f0f-e93b-4984-9203-74b6bcc3f338" providerId="AD" clId="Web-{69418F56-29F7-DE81-E274-9D3A68B3E6C4}" dt="2026-06-22T09:26:03.813" v="11"/>
        <pc:sldMkLst>
          <pc:docMk/>
          <pc:sldMk cId="2136760232" sldId="261"/>
        </pc:sldMkLst>
        <pc:spChg chg="mod ord">
          <ac:chgData name="Blom, Reindert" userId="S::r.blom@driestar-educatief.nl::f8bf8f0f-e93b-4984-9203-74b6bcc3f338" providerId="AD" clId="Web-{69418F56-29F7-DE81-E274-9D3A68B3E6C4}" dt="2026-06-22T09:26:03.782" v="10"/>
          <ac:spMkLst>
            <pc:docMk/>
            <pc:sldMk cId="2136760232" sldId="261"/>
            <ac:spMk id="2" creationId="{77CBFAAA-65FD-620B-C708-EB2AE7E67B62}"/>
          </ac:spMkLst>
        </pc:spChg>
        <pc:spChg chg="mod ord">
          <ac:chgData name="Blom, Reindert" userId="S::r.blom@driestar-educatief.nl::f8bf8f0f-e93b-4984-9203-74b6bcc3f338" providerId="AD" clId="Web-{69418F56-29F7-DE81-E274-9D3A68B3E6C4}" dt="2026-06-22T09:26:03.813" v="11"/>
          <ac:spMkLst>
            <pc:docMk/>
            <pc:sldMk cId="2136760232" sldId="261"/>
            <ac:spMk id="3" creationId="{226701A4-49CD-F849-C269-BC7176B94054}"/>
          </ac:spMkLst>
        </pc:spChg>
      </pc:sldChg>
      <pc:sldChg chg="modSp mod modClrScheme chgLayout">
        <pc:chgData name="Blom, Reindert" userId="S::r.blom@driestar-educatief.nl::f8bf8f0f-e93b-4984-9203-74b6bcc3f338" providerId="AD" clId="Web-{69418F56-29F7-DE81-E274-9D3A68B3E6C4}" dt="2026-06-22T09:25:41.203" v="1"/>
        <pc:sldMkLst>
          <pc:docMk/>
          <pc:sldMk cId="3880705023" sldId="262"/>
        </pc:sldMkLst>
        <pc:spChg chg="mod ord">
          <ac:chgData name="Blom, Reindert" userId="S::r.blom@driestar-educatief.nl::f8bf8f0f-e93b-4984-9203-74b6bcc3f338" providerId="AD" clId="Web-{69418F56-29F7-DE81-E274-9D3A68B3E6C4}" dt="2026-06-22T09:25:41.203" v="1"/>
          <ac:spMkLst>
            <pc:docMk/>
            <pc:sldMk cId="3880705023" sldId="262"/>
            <ac:spMk id="2" creationId="{49D385BA-41C3-B7DE-2351-E2FBF37DF17D}"/>
          </ac:spMkLst>
        </pc:spChg>
      </pc:sldChg>
      <pc:sldMasterChg chg="del delSldLayout">
        <pc:chgData name="Blom, Reindert" userId="S::r.blom@driestar-educatief.nl::f8bf8f0f-e93b-4984-9203-74b6bcc3f338" providerId="AD" clId="Web-{69418F56-29F7-DE81-E274-9D3A68B3E6C4}" dt="2026-06-22T09:25:34.187" v="0"/>
        <pc:sldMasterMkLst>
          <pc:docMk/>
          <pc:sldMasterMk cId="67644218" sldId="2147483660"/>
        </pc:sldMasterMkLst>
        <pc:sldLayoutChg chg="del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67644218" sldId="2147483660"/>
            <pc:sldLayoutMk cId="4239170450" sldId="2147483661"/>
          </pc:sldLayoutMkLst>
        </pc:sldLayoutChg>
        <pc:sldLayoutChg chg="del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67644218" sldId="2147483660"/>
            <pc:sldLayoutMk cId="1692079219" sldId="2147483662"/>
          </pc:sldLayoutMkLst>
        </pc:sldLayoutChg>
        <pc:sldLayoutChg chg="del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67644218" sldId="2147483660"/>
            <pc:sldLayoutMk cId="3534919651" sldId="2147483663"/>
          </pc:sldLayoutMkLst>
        </pc:sldLayoutChg>
        <pc:sldLayoutChg chg="del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67644218" sldId="2147483660"/>
            <pc:sldLayoutMk cId="2566472290" sldId="2147483664"/>
          </pc:sldLayoutMkLst>
        </pc:sldLayoutChg>
        <pc:sldLayoutChg chg="del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67644218" sldId="2147483660"/>
            <pc:sldLayoutMk cId="4156795965" sldId="2147483665"/>
          </pc:sldLayoutMkLst>
        </pc:sldLayoutChg>
        <pc:sldLayoutChg chg="del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67644218" sldId="2147483660"/>
            <pc:sldLayoutMk cId="3435906042" sldId="2147483666"/>
          </pc:sldLayoutMkLst>
        </pc:sldLayoutChg>
        <pc:sldLayoutChg chg="del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67644218" sldId="2147483660"/>
            <pc:sldLayoutMk cId="877827225" sldId="2147483667"/>
          </pc:sldLayoutMkLst>
        </pc:sldLayoutChg>
        <pc:sldLayoutChg chg="del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67644218" sldId="2147483660"/>
            <pc:sldLayoutMk cId="3263192735" sldId="2147483668"/>
          </pc:sldLayoutMkLst>
        </pc:sldLayoutChg>
        <pc:sldLayoutChg chg="del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67644218" sldId="2147483660"/>
            <pc:sldLayoutMk cId="3981986979" sldId="2147483669"/>
          </pc:sldLayoutMkLst>
        </pc:sldLayoutChg>
        <pc:sldLayoutChg chg="del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67644218" sldId="2147483660"/>
            <pc:sldLayoutMk cId="639343828" sldId="2147483670"/>
          </pc:sldLayoutMkLst>
        </pc:sldLayoutChg>
        <pc:sldLayoutChg chg="del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67644218" sldId="2147483660"/>
            <pc:sldLayoutMk cId="4187657351" sldId="2147483671"/>
          </pc:sldLayoutMkLst>
        </pc:sldLayoutChg>
      </pc:sldMasterChg>
      <pc:sldMasterChg chg="add addSldLayout modSldLayout">
        <pc:chgData name="Blom, Reindert" userId="S::r.blom@driestar-educatief.nl::f8bf8f0f-e93b-4984-9203-74b6bcc3f338" providerId="AD" clId="Web-{69418F56-29F7-DE81-E274-9D3A68B3E6C4}" dt="2026-06-22T09:25:34.187" v="0"/>
        <pc:sldMasterMkLst>
          <pc:docMk/>
          <pc:sldMasterMk cId="2614360207" sldId="2147483672"/>
        </pc:sldMasterMkLst>
        <pc:sldLayoutChg chg="add mod replId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2614360207" sldId="2147483672"/>
            <pc:sldLayoutMk cId="3004748266" sldId="2147483673"/>
          </pc:sldLayoutMkLst>
        </pc:sldLayoutChg>
        <pc:sldLayoutChg chg="add mod replId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2614360207" sldId="2147483672"/>
            <pc:sldLayoutMk cId="4019519159" sldId="2147483674"/>
          </pc:sldLayoutMkLst>
        </pc:sldLayoutChg>
        <pc:sldLayoutChg chg="add mod replId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2614360207" sldId="2147483672"/>
            <pc:sldLayoutMk cId="3217319166" sldId="2147483675"/>
          </pc:sldLayoutMkLst>
        </pc:sldLayoutChg>
        <pc:sldLayoutChg chg="add mod replId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2614360207" sldId="2147483672"/>
            <pc:sldLayoutMk cId="3909058455" sldId="2147483676"/>
          </pc:sldLayoutMkLst>
        </pc:sldLayoutChg>
        <pc:sldLayoutChg chg="add mod replId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2614360207" sldId="2147483672"/>
            <pc:sldLayoutMk cId="2623056238" sldId="2147483677"/>
          </pc:sldLayoutMkLst>
        </pc:sldLayoutChg>
        <pc:sldLayoutChg chg="add mod replId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2614360207" sldId="2147483672"/>
            <pc:sldLayoutMk cId="3665481197" sldId="2147483678"/>
          </pc:sldLayoutMkLst>
        </pc:sldLayoutChg>
        <pc:sldLayoutChg chg="add mod replId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2614360207" sldId="2147483672"/>
            <pc:sldLayoutMk cId="330732196" sldId="2147483679"/>
          </pc:sldLayoutMkLst>
        </pc:sldLayoutChg>
        <pc:sldLayoutChg chg="add mod replId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2614360207" sldId="2147483672"/>
            <pc:sldLayoutMk cId="2778791076" sldId="2147483680"/>
          </pc:sldLayoutMkLst>
        </pc:sldLayoutChg>
        <pc:sldLayoutChg chg="add mod replId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2614360207" sldId="2147483672"/>
            <pc:sldLayoutMk cId="3324741229" sldId="2147483681"/>
          </pc:sldLayoutMkLst>
        </pc:sldLayoutChg>
        <pc:sldLayoutChg chg="add mod replId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2614360207" sldId="2147483672"/>
            <pc:sldLayoutMk cId="1652393985" sldId="2147483682"/>
          </pc:sldLayoutMkLst>
        </pc:sldLayoutChg>
        <pc:sldLayoutChg chg="add mod replId">
          <pc:chgData name="Blom, Reindert" userId="S::r.blom@driestar-educatief.nl::f8bf8f0f-e93b-4984-9203-74b6bcc3f338" providerId="AD" clId="Web-{69418F56-29F7-DE81-E274-9D3A68B3E6C4}" dt="2026-06-22T09:25:34.187" v="0"/>
          <pc:sldLayoutMkLst>
            <pc:docMk/>
            <pc:sldMasterMk cId="2614360207" sldId="2147483672"/>
            <pc:sldLayoutMk cId="2576294226" sldId="214748368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B9F1F-73A4-4721-A202-5D08F51E2DC4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778DB-63A9-4E26-9901-1BC6FAC13DB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2064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Miranda Overbeek, Marie-Christine Knippels en Liesbeth de Bakker; https://elbd.sites.uu.nl/wp-content/uploads/sites/108/2017/05/2599_0_eendialoogindeklasovermoreledilemmas.pdf ; Universiteit van Utrecht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778DB-63A9-4E26-9901-1BC6FAC13DB8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049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0979-F579-4E9B-A675-1F5ABBFF00DB}" type="datetimeFigureOut">
              <a:rPr lang="en-US" dirty="0"/>
              <a:t>6/22/2026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748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7156E-175E-4DBA-9D21-B772C320F342}" type="datetimeFigureOut">
              <a:rPr lang="en-US" dirty="0"/>
              <a:t>6/22/2026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519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5F6E-3D02-4292-95D1-C62B3126321B}" type="datetimeFigureOut">
              <a:rPr lang="en-US" dirty="0"/>
              <a:t>6/22/2026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319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5ACB-D10C-44A8-9570-124370F4CB38}" type="datetimeFigureOut">
              <a:rPr lang="en-US" dirty="0"/>
              <a:t>6/22/2026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058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84F4-0E7A-4BDE-98C6-AE68FB974645}" type="datetimeFigureOut">
              <a:rPr lang="en-US" dirty="0"/>
              <a:t>6/22/2026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056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F1D8-9801-4C4B-92F3-66C9A863BD74}" type="datetimeFigureOut">
              <a:rPr lang="en-US" dirty="0"/>
              <a:t>6/22/2026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48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E8FD-B23E-4E1A-83EF-0847EBEA0105}" type="datetimeFigureOut">
              <a:rPr lang="en-US" dirty="0"/>
              <a:t>6/22/2026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2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891E-A7C2-465C-AD39-8EDCB0F58E3C}" type="datetimeFigureOut">
              <a:rPr lang="en-US" dirty="0"/>
              <a:t>6/22/2026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791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93E5-AFB6-485C-8E3C-32F92A07875F}" type="datetimeFigureOut">
              <a:rPr lang="en-US" dirty="0"/>
              <a:t>6/22/2026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741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6D0F-5A12-4D0A-80B0-1A6122B61E7B}" type="datetimeFigureOut">
              <a:rPr lang="en-US" dirty="0"/>
              <a:t>6/22/2026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39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E8C84-89CA-44AB-B0BE-5C91BAF75478}" type="datetimeFigureOut">
              <a:rPr lang="en-US" dirty="0"/>
              <a:t>6/22/2026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294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3A332BE1-279E-4118-9FE3-7952B079A510}" type="datetimeFigureOut">
              <a:rPr lang="en-US" dirty="0"/>
              <a:t>6/22/2026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6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6164E-EC68-345E-871F-845F50475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D385BA-41C3-B7DE-2351-E2FBF37DF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417549"/>
            <a:ext cx="10058400" cy="1371600"/>
          </a:xfrm>
        </p:spPr>
        <p:txBody>
          <a:bodyPr/>
          <a:lstStyle/>
          <a:p>
            <a:pPr algn="ctr"/>
            <a:r>
              <a:rPr lang="nl-NL" dirty="0">
                <a:latin typeface="Verdana"/>
                <a:ea typeface="Verdana"/>
              </a:rPr>
              <a:t>Heeft de kerk geld nodig?</a:t>
            </a:r>
          </a:p>
        </p:txBody>
      </p:sp>
      <p:pic>
        <p:nvPicPr>
          <p:cNvPr id="4" name="Picture 6" descr="Barneveld-Zuid | Gergeminfo">
            <a:extLst>
              <a:ext uri="{FF2B5EF4-FFF2-40B4-BE49-F238E27FC236}">
                <a16:creationId xmlns:a16="http://schemas.microsoft.com/office/drawing/2014/main" id="{F3769460-A17B-B3B2-85E1-E4BB4CBF3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104198"/>
            <a:ext cx="4586847" cy="305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eliefontein - Wikipedia">
            <a:extLst>
              <a:ext uri="{FF2B5EF4-FFF2-40B4-BE49-F238E27FC236}">
                <a16:creationId xmlns:a16="http://schemas.microsoft.com/office/drawing/2014/main" id="{F25AB6BD-D7A4-4B87-3509-91362EAF4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414" y="3104198"/>
            <a:ext cx="4087757" cy="305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705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68CC92-9CF9-E663-C8A5-BD8684A0F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Verdana"/>
                <a:ea typeface="Verdana"/>
              </a:rPr>
              <a:t>De kerk en economie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2E7085-814C-8847-B64E-FBC754C19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latin typeface="Verdana"/>
                <a:ea typeface="Verdana"/>
              </a:rPr>
              <a:t>Waarom deze les?</a:t>
            </a:r>
          </a:p>
          <a:p>
            <a:endParaRPr lang="nl-NL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01271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850239-3013-E7D7-3525-E120F7B2A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latin typeface="Verdana"/>
                <a:ea typeface="Verdana"/>
              </a:rPr>
              <a:t>Heeft de kerk geld nodig?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A4177A-369C-12DE-E17D-4D7C67703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l-NL" sz="1800" dirty="0">
                <a:latin typeface="Verdana"/>
                <a:ea typeface="Verdana"/>
              </a:rPr>
              <a:t>Waar heeft de kerk geld voor nodig?</a:t>
            </a:r>
          </a:p>
          <a:p>
            <a:endParaRPr lang="nl-NL" sz="1800" dirty="0">
              <a:latin typeface="Verdana"/>
              <a:ea typeface="Verdana"/>
            </a:endParaRPr>
          </a:p>
          <a:p>
            <a:r>
              <a:rPr lang="nl-NL" sz="1800" dirty="0">
                <a:latin typeface="Verdana"/>
                <a:ea typeface="Verdana"/>
              </a:rPr>
              <a:t>Wie moet betaald worden? Waarom?</a:t>
            </a:r>
          </a:p>
          <a:p>
            <a:r>
              <a:rPr lang="nl-NL" sz="1800" dirty="0">
                <a:latin typeface="Verdana"/>
                <a:ea typeface="Verdana"/>
              </a:rPr>
              <a:t>Hoeveel moet iemand verdienen?</a:t>
            </a:r>
          </a:p>
          <a:p>
            <a:endParaRPr lang="nl-NL" sz="1800" dirty="0">
              <a:latin typeface="Verdana"/>
              <a:ea typeface="Verdana"/>
            </a:endParaRPr>
          </a:p>
          <a:p>
            <a:r>
              <a:rPr lang="nl-NL" sz="1800" dirty="0">
                <a:latin typeface="Verdana"/>
                <a:ea typeface="Verdana"/>
              </a:rPr>
              <a:t>Waar geeft diaconie geld aan uit?</a:t>
            </a:r>
          </a:p>
          <a:p>
            <a:r>
              <a:rPr lang="nl-NL" sz="1800" dirty="0">
                <a:latin typeface="Verdana"/>
                <a:ea typeface="Verdana"/>
              </a:rPr>
              <a:t>Wie hebben diaconie nodig?</a:t>
            </a:r>
          </a:p>
          <a:p>
            <a:endParaRPr lang="nl-NL" sz="1800" dirty="0">
              <a:latin typeface="Verdana"/>
              <a:ea typeface="Verdana"/>
            </a:endParaRPr>
          </a:p>
          <a:p>
            <a:r>
              <a:rPr lang="nl-NL" sz="1800" dirty="0">
                <a:latin typeface="Verdana"/>
                <a:ea typeface="Verdana"/>
              </a:rPr>
              <a:t>Waarom heeft de kerk 2 geldstromen? Diaconaat en kerk.</a:t>
            </a:r>
          </a:p>
          <a:p>
            <a:pPr lvl="1"/>
            <a:r>
              <a:rPr lang="nl-NL" sz="1600" dirty="0">
                <a:latin typeface="Verdana"/>
                <a:ea typeface="Verdana"/>
              </a:rPr>
              <a:t>Handelingen </a:t>
            </a:r>
          </a:p>
          <a:p>
            <a:endParaRPr lang="nl-NL" sz="1800" dirty="0">
              <a:latin typeface="Verdana"/>
              <a:ea typeface="Verdana"/>
            </a:endParaRPr>
          </a:p>
          <a:p>
            <a:endParaRPr lang="nl-NL" sz="1800" dirty="0">
              <a:latin typeface="Verdana"/>
              <a:ea typeface="Verdana"/>
            </a:endParaRPr>
          </a:p>
          <a:p>
            <a:endParaRPr lang="nl-NL" sz="1800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04729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CBFAAA-65FD-620B-C708-EB2AE7E67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>
                <a:latin typeface="Verdana"/>
                <a:ea typeface="Verdana"/>
              </a:rPr>
              <a:t>Dilemma’s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6701A4-49CD-F849-C269-BC7176B94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1800" dirty="0">
              <a:latin typeface="Verdana"/>
              <a:ea typeface="Verdana"/>
            </a:endParaRPr>
          </a:p>
          <a:p>
            <a:pPr marL="0" indent="0">
              <a:buNone/>
            </a:pPr>
            <a:r>
              <a:rPr lang="nl-NL" sz="1800" dirty="0">
                <a:latin typeface="Verdana"/>
                <a:ea typeface="Verdana"/>
              </a:rPr>
              <a:t>A. Moet de kerk al het geld besteden aan </a:t>
            </a:r>
            <a:r>
              <a:rPr lang="nl-NL" sz="1800" i="1" dirty="0">
                <a:latin typeface="Verdana"/>
                <a:ea typeface="Verdana"/>
              </a:rPr>
              <a:t>nieuwbouw van een kerk </a:t>
            </a:r>
            <a:r>
              <a:rPr lang="nl-NL" sz="1800" dirty="0">
                <a:latin typeface="Verdana"/>
                <a:ea typeface="Verdana"/>
              </a:rPr>
              <a:t>of al het geld besteden aan zending en hulp aan anderen?</a:t>
            </a:r>
          </a:p>
          <a:p>
            <a:pPr marL="0" indent="0">
              <a:buNone/>
            </a:pPr>
            <a:endParaRPr lang="nl-NL" sz="1800" dirty="0">
              <a:latin typeface="Verdana"/>
              <a:ea typeface="Verdana"/>
            </a:endParaRPr>
          </a:p>
          <a:p>
            <a:pPr marL="0" indent="0">
              <a:buNone/>
            </a:pPr>
            <a:r>
              <a:rPr lang="nl-NL" sz="1800" dirty="0">
                <a:latin typeface="Verdana"/>
                <a:ea typeface="Verdana"/>
              </a:rPr>
              <a:t>B. Moet de kerk het diaconie-geld gebruiken voor iedereen (ook buiten de kerk) of alleen voor haar eigen leden?</a:t>
            </a:r>
          </a:p>
          <a:p>
            <a:pPr marL="0" indent="0">
              <a:buNone/>
            </a:pPr>
            <a:endParaRPr lang="nl-NL" sz="1800" dirty="0">
              <a:latin typeface="Verdana"/>
              <a:ea typeface="Verdana"/>
            </a:endParaRPr>
          </a:p>
          <a:p>
            <a:pPr marL="0" indent="0">
              <a:buNone/>
            </a:pPr>
            <a:r>
              <a:rPr lang="nl-NL" sz="1800" dirty="0">
                <a:latin typeface="Verdana"/>
                <a:ea typeface="Verdana"/>
              </a:rPr>
              <a:t>C. Moet de kerk alle donaties accepteren, ook als het niet eerlijk is verdient, of alleen eerlijk verdient geld gebruiken?</a:t>
            </a:r>
          </a:p>
          <a:p>
            <a:pPr marL="0" indent="0">
              <a:buNone/>
            </a:pPr>
            <a:endParaRPr lang="nl-NL" sz="1800" dirty="0">
              <a:latin typeface="Verdana"/>
              <a:ea typeface="Verdana"/>
            </a:endParaRPr>
          </a:p>
          <a:p>
            <a:pPr marL="0" indent="0">
              <a:buNone/>
            </a:pPr>
            <a:endParaRPr lang="nl-NL" sz="1800" dirty="0">
              <a:latin typeface="Verdana"/>
              <a:ea typeface="Verdana"/>
            </a:endParaRPr>
          </a:p>
          <a:p>
            <a:pPr>
              <a:buFontTx/>
              <a:buChar char="-"/>
            </a:pPr>
            <a:endParaRPr lang="nl-NL" sz="1800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36760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F9964C-E349-8385-FF57-B30BCD93B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Verdana"/>
                <a:ea typeface="Verdana"/>
              </a:rPr>
              <a:t>Dilemma’s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E04606-8162-310E-9F58-45EDDD19A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latin typeface="Verdana"/>
                <a:ea typeface="Verdana"/>
              </a:rPr>
              <a:t>Hoe pak je een dilemma aan?</a:t>
            </a:r>
          </a:p>
          <a:p>
            <a:endParaRPr lang="nl-NL" dirty="0">
              <a:latin typeface="Verdana"/>
              <a:ea typeface="Verdana"/>
            </a:endParaRPr>
          </a:p>
          <a:p>
            <a:r>
              <a:rPr lang="nl-NL" dirty="0">
                <a:latin typeface="Verdana"/>
                <a:ea typeface="Verdana"/>
              </a:rPr>
              <a:t>1. Wat is de vraag?</a:t>
            </a:r>
          </a:p>
          <a:p>
            <a:r>
              <a:rPr lang="nl-NL" dirty="0">
                <a:latin typeface="Verdana"/>
                <a:ea typeface="Verdana"/>
              </a:rPr>
              <a:t>2. Welke keuzes zijn er?</a:t>
            </a:r>
          </a:p>
          <a:p>
            <a:r>
              <a:rPr lang="nl-NL" dirty="0">
                <a:latin typeface="Verdana"/>
                <a:ea typeface="Verdana"/>
              </a:rPr>
              <a:t>3. Welke voor en tegenargumenten zijn relevant?</a:t>
            </a:r>
          </a:p>
          <a:p>
            <a:r>
              <a:rPr lang="nl-NL" dirty="0">
                <a:latin typeface="Verdana"/>
                <a:ea typeface="Verdana"/>
              </a:rPr>
              <a:t>4. Welke keuze heeft, op basis van argumenten, de voorkeur?</a:t>
            </a:r>
          </a:p>
          <a:p>
            <a:r>
              <a:rPr lang="nl-NL" dirty="0">
                <a:latin typeface="Verdana"/>
                <a:ea typeface="Verdana"/>
              </a:rPr>
              <a:t>5. Welke consequentie heeft deze keuze voor anderen?</a:t>
            </a:r>
          </a:p>
          <a:p>
            <a:r>
              <a:rPr lang="nl-NL" dirty="0">
                <a:latin typeface="Verdana"/>
                <a:ea typeface="Verdana"/>
              </a:rPr>
              <a:t>6. Geef antwoord op de vraag.</a:t>
            </a:r>
          </a:p>
          <a:p>
            <a:endParaRPr lang="nl-NL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78540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09D150-B201-A345-E3B7-690D06C88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Verdana"/>
                <a:ea typeface="Verdana"/>
              </a:rPr>
              <a:t>Aan het werk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E0B0F9-1147-7E26-3CD9-49A121453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latin typeface="Verdana"/>
                <a:ea typeface="Verdana"/>
              </a:rPr>
              <a:t>Kies een van de dilemma’s</a:t>
            </a:r>
          </a:p>
          <a:p>
            <a:r>
              <a:rPr lang="nl-NL" dirty="0">
                <a:latin typeface="Verdana"/>
                <a:ea typeface="Verdana"/>
              </a:rPr>
              <a:t>Dit dilemma werk je uit volgens de stappen</a:t>
            </a:r>
          </a:p>
          <a:p>
            <a:r>
              <a:rPr lang="nl-NL" dirty="0">
                <a:latin typeface="Verdana"/>
                <a:ea typeface="Verdana"/>
              </a:rPr>
              <a:t>Zorg ervoor dat je argumenten goed onderbouwd zijn!</a:t>
            </a:r>
          </a:p>
          <a:p>
            <a:endParaRPr lang="nl-NL" dirty="0">
              <a:latin typeface="Verdana"/>
              <a:ea typeface="Verdana"/>
            </a:endParaRPr>
          </a:p>
          <a:p>
            <a:r>
              <a:rPr lang="nl-NL" dirty="0">
                <a:latin typeface="Verdana"/>
                <a:ea typeface="Verdana"/>
              </a:rPr>
              <a:t>Hoe? </a:t>
            </a:r>
          </a:p>
          <a:p>
            <a:pPr lvl="1"/>
            <a:r>
              <a:rPr lang="nl-NL" dirty="0">
                <a:latin typeface="Verdana"/>
                <a:ea typeface="Verdana"/>
              </a:rPr>
              <a:t>Maak een poster waarin het dilemma zichtbaar is</a:t>
            </a:r>
          </a:p>
          <a:p>
            <a:pPr lvl="1"/>
            <a:r>
              <a:rPr lang="nl-NL" dirty="0">
                <a:latin typeface="Verdana"/>
                <a:ea typeface="Verdana"/>
              </a:rPr>
              <a:t>Alle stappen zijn duidelijk te zien</a:t>
            </a:r>
          </a:p>
          <a:p>
            <a:pPr lvl="1"/>
            <a:r>
              <a:rPr lang="nl-NL" dirty="0">
                <a:latin typeface="Verdana"/>
                <a:ea typeface="Verdana"/>
              </a:rPr>
              <a:t>De argumenten zijn goed onderbouwd</a:t>
            </a:r>
          </a:p>
          <a:p>
            <a:pPr lvl="1"/>
            <a:r>
              <a:rPr lang="nl-NL" dirty="0">
                <a:latin typeface="Verdana"/>
                <a:ea typeface="Verdana"/>
              </a:rPr>
              <a:t>Je hebt uitgelegd waarom je die keuze hebt gemaakt</a:t>
            </a:r>
          </a:p>
        </p:txBody>
      </p:sp>
    </p:spTree>
    <p:extLst>
      <p:ext uri="{BB962C8B-B14F-4D97-AF65-F5344CB8AC3E}">
        <p14:creationId xmlns:p14="http://schemas.microsoft.com/office/powerpoint/2010/main" val="3931735831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VTI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VanillaVTI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Vanilla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AACC6CF0-9F86-48CC-9C4E-CA578EE0A0A0}" vid="{3BDE51FE-56D6-4100-AFB5-5B4AEDCE2EF6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A1C5A8-9345-4736-A7C4-C534BA23F5C7}">
  <ds:schemaRefs>
    <ds:schemaRef ds:uri="http://schemas.microsoft.com/office/2006/metadata/properties"/>
    <ds:schemaRef ds:uri="http://schemas.microsoft.com/office/infopath/2007/PartnerControls"/>
    <ds:schemaRef ds:uri="86409d89-0a11-4ae9-9f45-f3b4ef54eeee"/>
    <ds:schemaRef ds:uri="37ea4e3e-e144-45a8-938e-e5b953a43d91"/>
  </ds:schemaRefs>
</ds:datastoreItem>
</file>

<file path=customXml/itemProps2.xml><?xml version="1.0" encoding="utf-8"?>
<ds:datastoreItem xmlns:ds="http://schemas.openxmlformats.org/officeDocument/2006/customXml" ds:itemID="{197994CA-658A-4C45-B5FB-BD6F912F4C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E68ED8-5F8E-4752-BCF4-BDE4EB2AC8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409d89-0a11-4ae9-9f45-f3b4ef54eeee"/>
    <ds:schemaRef ds:uri="37ea4e3e-e144-45a8-938e-e5b953a43d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141</TotalTime>
  <Words>292</Words>
  <Application>Microsoft Office PowerPoint</Application>
  <PresentationFormat>Widescreen</PresentationFormat>
  <Paragraphs>44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VanillaVTI</vt:lpstr>
      <vt:lpstr>Heeft de kerk geld nodig?</vt:lpstr>
      <vt:lpstr>De kerk en economie</vt:lpstr>
      <vt:lpstr>Heeft de kerk geld nodig?</vt:lpstr>
      <vt:lpstr>Dilemma’s</vt:lpstr>
      <vt:lpstr>Dilemma’s</vt:lpstr>
      <vt:lpstr>Aan het werk</vt:lpstr>
    </vt:vector>
  </TitlesOfParts>
  <Company>Jacobus Fruytier scholengemeenschap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L.A. Kroon</dc:creator>
  <cp:lastModifiedBy>L.A. Kroon</cp:lastModifiedBy>
  <cp:revision>8</cp:revision>
  <dcterms:created xsi:type="dcterms:W3CDTF">2026-03-02T11:14:43Z</dcterms:created>
  <dcterms:modified xsi:type="dcterms:W3CDTF">2026-06-22T09:26:25Z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