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5"/>
  </p:notesMasterIdLst>
  <p:sldIdLst>
    <p:sldId id="256" r:id="rId5"/>
    <p:sldId id="257" r:id="rId6"/>
    <p:sldId id="790" r:id="rId7"/>
    <p:sldId id="760" r:id="rId8"/>
    <p:sldId id="260" r:id="rId9"/>
    <p:sldId id="777" r:id="rId10"/>
    <p:sldId id="780" r:id="rId11"/>
    <p:sldId id="781" r:id="rId12"/>
    <p:sldId id="782" r:id="rId13"/>
    <p:sldId id="783" r:id="rId14"/>
    <p:sldId id="784" r:id="rId15"/>
    <p:sldId id="263" r:id="rId16"/>
    <p:sldId id="793" r:id="rId17"/>
    <p:sldId id="788" r:id="rId18"/>
    <p:sldId id="710" r:id="rId19"/>
    <p:sldId id="759" r:id="rId20"/>
    <p:sldId id="766" r:id="rId21"/>
    <p:sldId id="762" r:id="rId22"/>
    <p:sldId id="763" r:id="rId23"/>
    <p:sldId id="792" r:id="rId24"/>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1F2BCF-4C54-6422-A179-D278AF84A18D}" v="138" dt="2026-06-22T09:11:54.096"/>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26" autoAdjust="0"/>
    <p:restoredTop sz="37458" autoAdjust="0"/>
  </p:normalViewPr>
  <p:slideViewPr>
    <p:cSldViewPr snapToGrid="0">
      <p:cViewPr varScale="1">
        <p:scale>
          <a:sx n="36" d="100"/>
          <a:sy n="36" d="100"/>
        </p:scale>
        <p:origin x="2352"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lom, Reindert" userId="S::r.blom@driestar-educatief.nl::f8bf8f0f-e93b-4984-9203-74b6bcc3f338" providerId="AD" clId="Web-{FD1F2BCF-4C54-6422-A179-D278AF84A18D}"/>
    <pc:docChg chg="delSld modSld">
      <pc:chgData name="Blom, Reindert" userId="S::r.blom@driestar-educatief.nl::f8bf8f0f-e93b-4984-9203-74b6bcc3f338" providerId="AD" clId="Web-{FD1F2BCF-4C54-6422-A179-D278AF84A18D}" dt="2026-06-22T09:11:54.096" v="138" actId="20577"/>
      <pc:docMkLst>
        <pc:docMk/>
      </pc:docMkLst>
      <pc:sldChg chg="modSp">
        <pc:chgData name="Blom, Reindert" userId="S::r.blom@driestar-educatief.nl::f8bf8f0f-e93b-4984-9203-74b6bcc3f338" providerId="AD" clId="Web-{FD1F2BCF-4C54-6422-A179-D278AF84A18D}" dt="2026-06-22T09:10:33.624" v="133" actId="20577"/>
        <pc:sldMkLst>
          <pc:docMk/>
          <pc:sldMk cId="2365767387" sldId="256"/>
        </pc:sldMkLst>
        <pc:spChg chg="mod">
          <ac:chgData name="Blom, Reindert" userId="S::r.blom@driestar-educatief.nl::f8bf8f0f-e93b-4984-9203-74b6bcc3f338" providerId="AD" clId="Web-{FD1F2BCF-4C54-6422-A179-D278AF84A18D}" dt="2026-06-22T09:10:33.624" v="133" actId="20577"/>
          <ac:spMkLst>
            <pc:docMk/>
            <pc:sldMk cId="2365767387" sldId="256"/>
            <ac:spMk id="2" creationId="{9F919C1A-1560-EA56-26D9-5742D3AE3EFE}"/>
          </ac:spMkLst>
        </pc:spChg>
        <pc:spChg chg="mod">
          <ac:chgData name="Blom, Reindert" userId="S::r.blom@driestar-educatief.nl::f8bf8f0f-e93b-4984-9203-74b6bcc3f338" providerId="AD" clId="Web-{FD1F2BCF-4C54-6422-A179-D278AF84A18D}" dt="2026-06-22T08:59:57.412" v="1"/>
          <ac:spMkLst>
            <pc:docMk/>
            <pc:sldMk cId="2365767387" sldId="256"/>
            <ac:spMk id="3" creationId="{601F4C95-F8B2-AAE1-1A6B-BFBCAECB1A30}"/>
          </ac:spMkLst>
        </pc:spChg>
      </pc:sldChg>
      <pc:sldChg chg="modSp">
        <pc:chgData name="Blom, Reindert" userId="S::r.blom@driestar-educatief.nl::f8bf8f0f-e93b-4984-9203-74b6bcc3f338" providerId="AD" clId="Web-{FD1F2BCF-4C54-6422-A179-D278AF84A18D}" dt="2026-06-22T09:11:54.096" v="138" actId="20577"/>
        <pc:sldMkLst>
          <pc:docMk/>
          <pc:sldMk cId="1603549955" sldId="257"/>
        </pc:sldMkLst>
        <pc:spChg chg="mod">
          <ac:chgData name="Blom, Reindert" userId="S::r.blom@driestar-educatief.nl::f8bf8f0f-e93b-4984-9203-74b6bcc3f338" providerId="AD" clId="Web-{FD1F2BCF-4C54-6422-A179-D278AF84A18D}" dt="2026-06-22T09:00:15.818" v="8"/>
          <ac:spMkLst>
            <pc:docMk/>
            <pc:sldMk cId="1603549955" sldId="257"/>
            <ac:spMk id="2" creationId="{EF42E3E1-E4AB-A840-713D-18952698C76F}"/>
          </ac:spMkLst>
        </pc:spChg>
        <pc:spChg chg="mod">
          <ac:chgData name="Blom, Reindert" userId="S::r.blom@driestar-educatief.nl::f8bf8f0f-e93b-4984-9203-74b6bcc3f338" providerId="AD" clId="Web-{FD1F2BCF-4C54-6422-A179-D278AF84A18D}" dt="2026-06-22T09:11:54.096" v="138" actId="20577"/>
          <ac:spMkLst>
            <pc:docMk/>
            <pc:sldMk cId="1603549955" sldId="257"/>
            <ac:spMk id="3" creationId="{96083F43-983F-BC1E-AED2-0ABF7D17F5DC}"/>
          </ac:spMkLst>
        </pc:spChg>
      </pc:sldChg>
      <pc:sldChg chg="modSp">
        <pc:chgData name="Blom, Reindert" userId="S::r.blom@driestar-educatief.nl::f8bf8f0f-e93b-4984-9203-74b6bcc3f338" providerId="AD" clId="Web-{FD1F2BCF-4C54-6422-A179-D278AF84A18D}" dt="2026-06-22T09:07:43.695" v="36"/>
        <pc:sldMkLst>
          <pc:docMk/>
          <pc:sldMk cId="1610055860" sldId="260"/>
        </pc:sldMkLst>
        <pc:spChg chg="mod">
          <ac:chgData name="Blom, Reindert" userId="S::r.blom@driestar-educatief.nl::f8bf8f0f-e93b-4984-9203-74b6bcc3f338" providerId="AD" clId="Web-{FD1F2BCF-4C54-6422-A179-D278AF84A18D}" dt="2026-06-22T09:07:43.680" v="35"/>
          <ac:spMkLst>
            <pc:docMk/>
            <pc:sldMk cId="1610055860" sldId="260"/>
            <ac:spMk id="2" creationId="{54CA6A56-D3AB-2334-E23F-AB1662257DDF}"/>
          </ac:spMkLst>
        </pc:spChg>
        <pc:spChg chg="mod">
          <ac:chgData name="Blom, Reindert" userId="S::r.blom@driestar-educatief.nl::f8bf8f0f-e93b-4984-9203-74b6bcc3f338" providerId="AD" clId="Web-{FD1F2BCF-4C54-6422-A179-D278AF84A18D}" dt="2026-06-22T09:07:43.695" v="36"/>
          <ac:spMkLst>
            <pc:docMk/>
            <pc:sldMk cId="1610055860" sldId="260"/>
            <ac:spMk id="3" creationId="{762FDB8C-07BA-BA7A-109E-982CF531847B}"/>
          </ac:spMkLst>
        </pc:spChg>
      </pc:sldChg>
      <pc:sldChg chg="modSp">
        <pc:chgData name="Blom, Reindert" userId="S::r.blom@driestar-educatief.nl::f8bf8f0f-e93b-4984-9203-74b6bcc3f338" providerId="AD" clId="Web-{FD1F2BCF-4C54-6422-A179-D278AF84A18D}" dt="2026-06-22T09:08:47.354" v="86"/>
        <pc:sldMkLst>
          <pc:docMk/>
          <pc:sldMk cId="1889637255" sldId="263"/>
        </pc:sldMkLst>
        <pc:spChg chg="mod">
          <ac:chgData name="Blom, Reindert" userId="S::r.blom@driestar-educatief.nl::f8bf8f0f-e93b-4984-9203-74b6bcc3f338" providerId="AD" clId="Web-{FD1F2BCF-4C54-6422-A179-D278AF84A18D}" dt="2026-06-22T09:08:40.588" v="72" actId="20577"/>
          <ac:spMkLst>
            <pc:docMk/>
            <pc:sldMk cId="1889637255" sldId="263"/>
            <ac:spMk id="2" creationId="{C94CA939-FFE4-5D5D-19CC-0F51839C24C9}"/>
          </ac:spMkLst>
        </pc:spChg>
        <pc:graphicFrameChg chg="mod modGraphic">
          <ac:chgData name="Blom, Reindert" userId="S::r.blom@driestar-educatief.nl::f8bf8f0f-e93b-4984-9203-74b6bcc3f338" providerId="AD" clId="Web-{FD1F2BCF-4C54-6422-A179-D278AF84A18D}" dt="2026-06-22T09:08:47.354" v="86"/>
          <ac:graphicFrameMkLst>
            <pc:docMk/>
            <pc:sldMk cId="1889637255" sldId="263"/>
            <ac:graphicFrameMk id="4" creationId="{B8C7F313-32F5-5B71-6024-E176067A1E38}"/>
          </ac:graphicFrameMkLst>
        </pc:graphicFrameChg>
      </pc:sldChg>
      <pc:sldChg chg="del">
        <pc:chgData name="Blom, Reindert" userId="S::r.blom@driestar-educatief.nl::f8bf8f0f-e93b-4984-9203-74b6bcc3f338" providerId="AD" clId="Web-{FD1F2BCF-4C54-6422-A179-D278AF84A18D}" dt="2026-06-22T09:03:39.920" v="23"/>
        <pc:sldMkLst>
          <pc:docMk/>
          <pc:sldMk cId="2519355354" sldId="668"/>
        </pc:sldMkLst>
      </pc:sldChg>
      <pc:sldChg chg="del">
        <pc:chgData name="Blom, Reindert" userId="S::r.blom@driestar-educatief.nl::f8bf8f0f-e93b-4984-9203-74b6bcc3f338" providerId="AD" clId="Web-{FD1F2BCF-4C54-6422-A179-D278AF84A18D}" dt="2026-06-22T09:03:39.905" v="19"/>
        <pc:sldMkLst>
          <pc:docMk/>
          <pc:sldMk cId="4056912719" sldId="692"/>
        </pc:sldMkLst>
      </pc:sldChg>
      <pc:sldChg chg="del">
        <pc:chgData name="Blom, Reindert" userId="S::r.blom@driestar-educatief.nl::f8bf8f0f-e93b-4984-9203-74b6bcc3f338" providerId="AD" clId="Web-{FD1F2BCF-4C54-6422-A179-D278AF84A18D}" dt="2026-06-22T09:03:39.905" v="17"/>
        <pc:sldMkLst>
          <pc:docMk/>
          <pc:sldMk cId="1742772683" sldId="695"/>
        </pc:sldMkLst>
      </pc:sldChg>
      <pc:sldChg chg="modSp">
        <pc:chgData name="Blom, Reindert" userId="S::r.blom@driestar-educatief.nl::f8bf8f0f-e93b-4984-9203-74b6bcc3f338" providerId="AD" clId="Web-{FD1F2BCF-4C54-6422-A179-D278AF84A18D}" dt="2026-06-22T09:09:17.433" v="100" actId="20577"/>
        <pc:sldMkLst>
          <pc:docMk/>
          <pc:sldMk cId="176592552" sldId="710"/>
        </pc:sldMkLst>
        <pc:spChg chg="mod">
          <ac:chgData name="Blom, Reindert" userId="S::r.blom@driestar-educatief.nl::f8bf8f0f-e93b-4984-9203-74b6bcc3f338" providerId="AD" clId="Web-{FD1F2BCF-4C54-6422-A179-D278AF84A18D}" dt="2026-06-22T09:09:17.433" v="100" actId="20577"/>
          <ac:spMkLst>
            <pc:docMk/>
            <pc:sldMk cId="176592552" sldId="710"/>
            <ac:spMk id="2" creationId="{DD4FB4D8-9A7B-A7BC-851D-5C45634E8E0F}"/>
          </ac:spMkLst>
        </pc:spChg>
      </pc:sldChg>
      <pc:sldChg chg="modSp del">
        <pc:chgData name="Blom, Reindert" userId="S::r.blom@driestar-educatief.nl::f8bf8f0f-e93b-4984-9203-74b6bcc3f338" providerId="AD" clId="Web-{FD1F2BCF-4C54-6422-A179-D278AF84A18D}" dt="2026-06-22T09:03:33.514" v="14"/>
        <pc:sldMkLst>
          <pc:docMk/>
          <pc:sldMk cId="1967559532" sldId="719"/>
        </pc:sldMkLst>
        <pc:spChg chg="mod">
          <ac:chgData name="Blom, Reindert" userId="S::r.blom@driestar-educatief.nl::f8bf8f0f-e93b-4984-9203-74b6bcc3f338" providerId="AD" clId="Web-{FD1F2BCF-4C54-6422-A179-D278AF84A18D}" dt="2026-06-22T09:00:06.928" v="5"/>
          <ac:spMkLst>
            <pc:docMk/>
            <pc:sldMk cId="1967559532" sldId="719"/>
            <ac:spMk id="2" creationId="{9BCBFDD1-BD75-19FD-9BCD-BE4A6712EDAE}"/>
          </ac:spMkLst>
        </pc:spChg>
      </pc:sldChg>
      <pc:sldChg chg="del">
        <pc:chgData name="Blom, Reindert" userId="S::r.blom@driestar-educatief.nl::f8bf8f0f-e93b-4984-9203-74b6bcc3f338" providerId="AD" clId="Web-{FD1F2BCF-4C54-6422-A179-D278AF84A18D}" dt="2026-06-22T09:03:39.920" v="27"/>
        <pc:sldMkLst>
          <pc:docMk/>
          <pc:sldMk cId="3272247988" sldId="737"/>
        </pc:sldMkLst>
      </pc:sldChg>
      <pc:sldChg chg="del">
        <pc:chgData name="Blom, Reindert" userId="S::r.blom@driestar-educatief.nl::f8bf8f0f-e93b-4984-9203-74b6bcc3f338" providerId="AD" clId="Web-{FD1F2BCF-4C54-6422-A179-D278AF84A18D}" dt="2026-06-22T09:03:39.920" v="25"/>
        <pc:sldMkLst>
          <pc:docMk/>
          <pc:sldMk cId="3410146266" sldId="741"/>
        </pc:sldMkLst>
      </pc:sldChg>
      <pc:sldChg chg="del">
        <pc:chgData name="Blom, Reindert" userId="S::r.blom@driestar-educatief.nl::f8bf8f0f-e93b-4984-9203-74b6bcc3f338" providerId="AD" clId="Web-{FD1F2BCF-4C54-6422-A179-D278AF84A18D}" dt="2026-06-22T09:03:39.920" v="26"/>
        <pc:sldMkLst>
          <pc:docMk/>
          <pc:sldMk cId="979820091" sldId="742"/>
        </pc:sldMkLst>
      </pc:sldChg>
      <pc:sldChg chg="del">
        <pc:chgData name="Blom, Reindert" userId="S::r.blom@driestar-educatief.nl::f8bf8f0f-e93b-4984-9203-74b6bcc3f338" providerId="AD" clId="Web-{FD1F2BCF-4C54-6422-A179-D278AF84A18D}" dt="2026-06-22T09:03:39.920" v="22"/>
        <pc:sldMkLst>
          <pc:docMk/>
          <pc:sldMk cId="918616376" sldId="743"/>
        </pc:sldMkLst>
      </pc:sldChg>
      <pc:sldChg chg="del">
        <pc:chgData name="Blom, Reindert" userId="S::r.blom@driestar-educatief.nl::f8bf8f0f-e93b-4984-9203-74b6bcc3f338" providerId="AD" clId="Web-{FD1F2BCF-4C54-6422-A179-D278AF84A18D}" dt="2026-06-22T09:03:39.920" v="24"/>
        <pc:sldMkLst>
          <pc:docMk/>
          <pc:sldMk cId="1044918283" sldId="744"/>
        </pc:sldMkLst>
      </pc:sldChg>
      <pc:sldChg chg="del">
        <pc:chgData name="Blom, Reindert" userId="S::r.blom@driestar-educatief.nl::f8bf8f0f-e93b-4984-9203-74b6bcc3f338" providerId="AD" clId="Web-{FD1F2BCF-4C54-6422-A179-D278AF84A18D}" dt="2026-06-22T09:03:39.920" v="21"/>
        <pc:sldMkLst>
          <pc:docMk/>
          <pc:sldMk cId="2301456139" sldId="750"/>
        </pc:sldMkLst>
      </pc:sldChg>
      <pc:sldChg chg="del">
        <pc:chgData name="Blom, Reindert" userId="S::r.blom@driestar-educatief.nl::f8bf8f0f-e93b-4984-9203-74b6bcc3f338" providerId="AD" clId="Web-{FD1F2BCF-4C54-6422-A179-D278AF84A18D}" dt="2026-06-22T09:03:39.905" v="18"/>
        <pc:sldMkLst>
          <pc:docMk/>
          <pc:sldMk cId="2636149243" sldId="751"/>
        </pc:sldMkLst>
      </pc:sldChg>
      <pc:sldChg chg="modSp">
        <pc:chgData name="Blom, Reindert" userId="S::r.blom@driestar-educatief.nl::f8bf8f0f-e93b-4984-9203-74b6bcc3f338" providerId="AD" clId="Web-{FD1F2BCF-4C54-6422-A179-D278AF84A18D}" dt="2026-06-22T09:07:31.242" v="32"/>
        <pc:sldMkLst>
          <pc:docMk/>
          <pc:sldMk cId="1292605317" sldId="760"/>
        </pc:sldMkLst>
        <pc:spChg chg="mod">
          <ac:chgData name="Blom, Reindert" userId="S::r.blom@driestar-educatief.nl::f8bf8f0f-e93b-4984-9203-74b6bcc3f338" providerId="AD" clId="Web-{FD1F2BCF-4C54-6422-A179-D278AF84A18D}" dt="2026-06-22T09:07:31.242" v="32"/>
          <ac:spMkLst>
            <pc:docMk/>
            <pc:sldMk cId="1292605317" sldId="760"/>
            <ac:spMk id="2" creationId="{00000000-0000-0000-0000-000000000000}"/>
          </ac:spMkLst>
        </pc:spChg>
      </pc:sldChg>
      <pc:sldChg chg="modSp">
        <pc:chgData name="Blom, Reindert" userId="S::r.blom@driestar-educatief.nl::f8bf8f0f-e93b-4984-9203-74b6bcc3f338" providerId="AD" clId="Web-{FD1F2BCF-4C54-6422-A179-D278AF84A18D}" dt="2026-06-22T09:09:42.747" v="111"/>
        <pc:sldMkLst>
          <pc:docMk/>
          <pc:sldMk cId="849278804" sldId="762"/>
        </pc:sldMkLst>
        <pc:spChg chg="mod">
          <ac:chgData name="Blom, Reindert" userId="S::r.blom@driestar-educatief.nl::f8bf8f0f-e93b-4984-9203-74b6bcc3f338" providerId="AD" clId="Web-{FD1F2BCF-4C54-6422-A179-D278AF84A18D}" dt="2026-06-22T09:09:42.731" v="110"/>
          <ac:spMkLst>
            <pc:docMk/>
            <pc:sldMk cId="849278804" sldId="762"/>
            <ac:spMk id="2" creationId="{00000000-0000-0000-0000-000000000000}"/>
          </ac:spMkLst>
        </pc:spChg>
        <pc:spChg chg="mod">
          <ac:chgData name="Blom, Reindert" userId="S::r.blom@driestar-educatief.nl::f8bf8f0f-e93b-4984-9203-74b6bcc3f338" providerId="AD" clId="Web-{FD1F2BCF-4C54-6422-A179-D278AF84A18D}" dt="2026-06-22T09:09:42.747" v="111"/>
          <ac:spMkLst>
            <pc:docMk/>
            <pc:sldMk cId="849278804" sldId="762"/>
            <ac:spMk id="4" creationId="{00000000-0000-0000-0000-000000000000}"/>
          </ac:spMkLst>
        </pc:spChg>
      </pc:sldChg>
      <pc:sldChg chg="modSp">
        <pc:chgData name="Blom, Reindert" userId="S::r.blom@driestar-educatief.nl::f8bf8f0f-e93b-4984-9203-74b6bcc3f338" providerId="AD" clId="Web-{FD1F2BCF-4C54-6422-A179-D278AF84A18D}" dt="2026-06-22T09:09:49.591" v="117"/>
        <pc:sldMkLst>
          <pc:docMk/>
          <pc:sldMk cId="269408496" sldId="763"/>
        </pc:sldMkLst>
        <pc:spChg chg="mod">
          <ac:chgData name="Blom, Reindert" userId="S::r.blom@driestar-educatief.nl::f8bf8f0f-e93b-4984-9203-74b6bcc3f338" providerId="AD" clId="Web-{FD1F2BCF-4C54-6422-A179-D278AF84A18D}" dt="2026-06-22T09:09:49.575" v="116"/>
          <ac:spMkLst>
            <pc:docMk/>
            <pc:sldMk cId="269408496" sldId="763"/>
            <ac:spMk id="2" creationId="{00000000-0000-0000-0000-000000000000}"/>
          </ac:spMkLst>
        </pc:spChg>
        <pc:spChg chg="mod">
          <ac:chgData name="Blom, Reindert" userId="S::r.blom@driestar-educatief.nl::f8bf8f0f-e93b-4984-9203-74b6bcc3f338" providerId="AD" clId="Web-{FD1F2BCF-4C54-6422-A179-D278AF84A18D}" dt="2026-06-22T09:09:49.591" v="117"/>
          <ac:spMkLst>
            <pc:docMk/>
            <pc:sldMk cId="269408496" sldId="763"/>
            <ac:spMk id="4" creationId="{00000000-0000-0000-0000-000000000000}"/>
          </ac:spMkLst>
        </pc:spChg>
      </pc:sldChg>
      <pc:sldChg chg="modSp">
        <pc:chgData name="Blom, Reindert" userId="S::r.blom@driestar-educatief.nl::f8bf8f0f-e93b-4984-9203-74b6bcc3f338" providerId="AD" clId="Web-{FD1F2BCF-4C54-6422-A179-D278AF84A18D}" dt="2026-06-22T09:09:32.934" v="105" actId="1076"/>
        <pc:sldMkLst>
          <pc:docMk/>
          <pc:sldMk cId="1342058300" sldId="766"/>
        </pc:sldMkLst>
        <pc:spChg chg="mod">
          <ac:chgData name="Blom, Reindert" userId="S::r.blom@driestar-educatief.nl::f8bf8f0f-e93b-4984-9203-74b6bcc3f338" providerId="AD" clId="Web-{FD1F2BCF-4C54-6422-A179-D278AF84A18D}" dt="2026-06-22T09:09:27.559" v="103"/>
          <ac:spMkLst>
            <pc:docMk/>
            <pc:sldMk cId="1342058300" sldId="766"/>
            <ac:spMk id="2" creationId="{8B676917-60EF-4D72-AD5C-4C415EEAFE99}"/>
          </ac:spMkLst>
        </pc:spChg>
        <pc:spChg chg="mod">
          <ac:chgData name="Blom, Reindert" userId="S::r.blom@driestar-educatief.nl::f8bf8f0f-e93b-4984-9203-74b6bcc3f338" providerId="AD" clId="Web-{FD1F2BCF-4C54-6422-A179-D278AF84A18D}" dt="2026-06-22T09:09:27.574" v="104"/>
          <ac:spMkLst>
            <pc:docMk/>
            <pc:sldMk cId="1342058300" sldId="766"/>
            <ac:spMk id="3" creationId="{86D7D3A4-C863-4472-9001-351228A9192A}"/>
          </ac:spMkLst>
        </pc:spChg>
        <pc:picChg chg="mod">
          <ac:chgData name="Blom, Reindert" userId="S::r.blom@driestar-educatief.nl::f8bf8f0f-e93b-4984-9203-74b6bcc3f338" providerId="AD" clId="Web-{FD1F2BCF-4C54-6422-A179-D278AF84A18D}" dt="2026-06-22T09:09:32.934" v="105" actId="1076"/>
          <ac:picMkLst>
            <pc:docMk/>
            <pc:sldMk cId="1342058300" sldId="766"/>
            <ac:picMk id="5" creationId="{D216CCE8-E999-4287-B537-E309DC3DF948}"/>
          </ac:picMkLst>
        </pc:picChg>
      </pc:sldChg>
      <pc:sldChg chg="modSp">
        <pc:chgData name="Blom, Reindert" userId="S::r.blom@driestar-educatief.nl::f8bf8f0f-e93b-4984-9203-74b6bcc3f338" providerId="AD" clId="Web-{FD1F2BCF-4C54-6422-A179-D278AF84A18D}" dt="2026-06-22T09:07:50.696" v="40"/>
        <pc:sldMkLst>
          <pc:docMk/>
          <pc:sldMk cId="2227038018" sldId="777"/>
        </pc:sldMkLst>
        <pc:spChg chg="mod">
          <ac:chgData name="Blom, Reindert" userId="S::r.blom@driestar-educatief.nl::f8bf8f0f-e93b-4984-9203-74b6bcc3f338" providerId="AD" clId="Web-{FD1F2BCF-4C54-6422-A179-D278AF84A18D}" dt="2026-06-22T09:07:50.664" v="39"/>
          <ac:spMkLst>
            <pc:docMk/>
            <pc:sldMk cId="2227038018" sldId="777"/>
            <ac:spMk id="2" creationId="{06341B19-581F-D07B-0435-209758997812}"/>
          </ac:spMkLst>
        </pc:spChg>
        <pc:spChg chg="mod">
          <ac:chgData name="Blom, Reindert" userId="S::r.blom@driestar-educatief.nl::f8bf8f0f-e93b-4984-9203-74b6bcc3f338" providerId="AD" clId="Web-{FD1F2BCF-4C54-6422-A179-D278AF84A18D}" dt="2026-06-22T09:07:50.696" v="40"/>
          <ac:spMkLst>
            <pc:docMk/>
            <pc:sldMk cId="2227038018" sldId="777"/>
            <ac:spMk id="3" creationId="{31A54C09-FAD5-C6AE-FCE6-067897C4E429}"/>
          </ac:spMkLst>
        </pc:spChg>
      </pc:sldChg>
      <pc:sldChg chg="del">
        <pc:chgData name="Blom, Reindert" userId="S::r.blom@driestar-educatief.nl::f8bf8f0f-e93b-4984-9203-74b6bcc3f338" providerId="AD" clId="Web-{FD1F2BCF-4C54-6422-A179-D278AF84A18D}" dt="2026-06-22T09:03:39.889" v="16"/>
        <pc:sldMkLst>
          <pc:docMk/>
          <pc:sldMk cId="2292180467" sldId="778"/>
        </pc:sldMkLst>
      </pc:sldChg>
      <pc:sldChg chg="modSp">
        <pc:chgData name="Blom, Reindert" userId="S::r.blom@driestar-educatief.nl::f8bf8f0f-e93b-4984-9203-74b6bcc3f338" providerId="AD" clId="Web-{FD1F2BCF-4C54-6422-A179-D278AF84A18D}" dt="2026-06-22T09:07:57.102" v="44"/>
        <pc:sldMkLst>
          <pc:docMk/>
          <pc:sldMk cId="3875622490" sldId="780"/>
        </pc:sldMkLst>
        <pc:spChg chg="mod">
          <ac:chgData name="Blom, Reindert" userId="S::r.blom@driestar-educatief.nl::f8bf8f0f-e93b-4984-9203-74b6bcc3f338" providerId="AD" clId="Web-{FD1F2BCF-4C54-6422-A179-D278AF84A18D}" dt="2026-06-22T09:07:57.071" v="43"/>
          <ac:spMkLst>
            <pc:docMk/>
            <pc:sldMk cId="3875622490" sldId="780"/>
            <ac:spMk id="2" creationId="{4DB91C6C-1D0D-C082-AA98-49C9FBF83DF9}"/>
          </ac:spMkLst>
        </pc:spChg>
        <pc:spChg chg="mod">
          <ac:chgData name="Blom, Reindert" userId="S::r.blom@driestar-educatief.nl::f8bf8f0f-e93b-4984-9203-74b6bcc3f338" providerId="AD" clId="Web-{FD1F2BCF-4C54-6422-A179-D278AF84A18D}" dt="2026-06-22T09:07:57.102" v="44"/>
          <ac:spMkLst>
            <pc:docMk/>
            <pc:sldMk cId="3875622490" sldId="780"/>
            <ac:spMk id="3" creationId="{018880CB-C2C9-3D51-40D7-1AC202C277CF}"/>
          </ac:spMkLst>
        </pc:spChg>
      </pc:sldChg>
      <pc:sldChg chg="modSp">
        <pc:chgData name="Blom, Reindert" userId="S::r.blom@driestar-educatief.nl::f8bf8f0f-e93b-4984-9203-74b6bcc3f338" providerId="AD" clId="Web-{FD1F2BCF-4C54-6422-A179-D278AF84A18D}" dt="2026-06-22T09:08:04.680" v="50"/>
        <pc:sldMkLst>
          <pc:docMk/>
          <pc:sldMk cId="1122396586" sldId="781"/>
        </pc:sldMkLst>
        <pc:spChg chg="mod">
          <ac:chgData name="Blom, Reindert" userId="S::r.blom@driestar-educatief.nl::f8bf8f0f-e93b-4984-9203-74b6bcc3f338" providerId="AD" clId="Web-{FD1F2BCF-4C54-6422-A179-D278AF84A18D}" dt="2026-06-22T09:08:04.649" v="49"/>
          <ac:spMkLst>
            <pc:docMk/>
            <pc:sldMk cId="1122396586" sldId="781"/>
            <ac:spMk id="2" creationId="{87E989AA-1DDE-1048-1925-0474F958C13B}"/>
          </ac:spMkLst>
        </pc:spChg>
        <pc:spChg chg="mod">
          <ac:chgData name="Blom, Reindert" userId="S::r.blom@driestar-educatief.nl::f8bf8f0f-e93b-4984-9203-74b6bcc3f338" providerId="AD" clId="Web-{FD1F2BCF-4C54-6422-A179-D278AF84A18D}" dt="2026-06-22T09:08:04.680" v="50"/>
          <ac:spMkLst>
            <pc:docMk/>
            <pc:sldMk cId="1122396586" sldId="781"/>
            <ac:spMk id="5" creationId="{A527B036-730B-37F4-1A92-AE82CF81016B}"/>
          </ac:spMkLst>
        </pc:spChg>
      </pc:sldChg>
      <pc:sldChg chg="modSp">
        <pc:chgData name="Blom, Reindert" userId="S::r.blom@driestar-educatief.nl::f8bf8f0f-e93b-4984-9203-74b6bcc3f338" providerId="AD" clId="Web-{FD1F2BCF-4C54-6422-A179-D278AF84A18D}" dt="2026-06-22T09:08:11.306" v="56"/>
        <pc:sldMkLst>
          <pc:docMk/>
          <pc:sldMk cId="594723581" sldId="782"/>
        </pc:sldMkLst>
        <pc:spChg chg="mod">
          <ac:chgData name="Blom, Reindert" userId="S::r.blom@driestar-educatief.nl::f8bf8f0f-e93b-4984-9203-74b6bcc3f338" providerId="AD" clId="Web-{FD1F2BCF-4C54-6422-A179-D278AF84A18D}" dt="2026-06-22T09:08:11.290" v="55"/>
          <ac:spMkLst>
            <pc:docMk/>
            <pc:sldMk cId="594723581" sldId="782"/>
            <ac:spMk id="2" creationId="{A42D6349-B8B7-C534-810B-23C7AB168967}"/>
          </ac:spMkLst>
        </pc:spChg>
        <pc:spChg chg="mod">
          <ac:chgData name="Blom, Reindert" userId="S::r.blom@driestar-educatief.nl::f8bf8f0f-e93b-4984-9203-74b6bcc3f338" providerId="AD" clId="Web-{FD1F2BCF-4C54-6422-A179-D278AF84A18D}" dt="2026-06-22T09:08:11.306" v="56"/>
          <ac:spMkLst>
            <pc:docMk/>
            <pc:sldMk cId="594723581" sldId="782"/>
            <ac:spMk id="5" creationId="{F39E7E31-1786-C17B-48CF-2189A6982A55}"/>
          </ac:spMkLst>
        </pc:spChg>
      </pc:sldChg>
      <pc:sldChg chg="modSp">
        <pc:chgData name="Blom, Reindert" userId="S::r.blom@driestar-educatief.nl::f8bf8f0f-e93b-4984-9203-74b6bcc3f338" providerId="AD" clId="Web-{FD1F2BCF-4C54-6422-A179-D278AF84A18D}" dt="2026-06-22T09:08:18.556" v="62"/>
        <pc:sldMkLst>
          <pc:docMk/>
          <pc:sldMk cId="507105704" sldId="783"/>
        </pc:sldMkLst>
        <pc:spChg chg="mod">
          <ac:chgData name="Blom, Reindert" userId="S::r.blom@driestar-educatief.nl::f8bf8f0f-e93b-4984-9203-74b6bcc3f338" providerId="AD" clId="Web-{FD1F2BCF-4C54-6422-A179-D278AF84A18D}" dt="2026-06-22T09:08:18.540" v="61"/>
          <ac:spMkLst>
            <pc:docMk/>
            <pc:sldMk cId="507105704" sldId="783"/>
            <ac:spMk id="2" creationId="{CF0DE898-171E-A9F2-5683-1F002DB12128}"/>
          </ac:spMkLst>
        </pc:spChg>
        <pc:spChg chg="mod">
          <ac:chgData name="Blom, Reindert" userId="S::r.blom@driestar-educatief.nl::f8bf8f0f-e93b-4984-9203-74b6bcc3f338" providerId="AD" clId="Web-{FD1F2BCF-4C54-6422-A179-D278AF84A18D}" dt="2026-06-22T09:08:18.556" v="62"/>
          <ac:spMkLst>
            <pc:docMk/>
            <pc:sldMk cId="507105704" sldId="783"/>
            <ac:spMk id="5" creationId="{A98D2C95-33D8-76B0-819D-0CEAA313DF1C}"/>
          </ac:spMkLst>
        </pc:spChg>
      </pc:sldChg>
      <pc:sldChg chg="modSp">
        <pc:chgData name="Blom, Reindert" userId="S::r.blom@driestar-educatief.nl::f8bf8f0f-e93b-4984-9203-74b6bcc3f338" providerId="AD" clId="Web-{FD1F2BCF-4C54-6422-A179-D278AF84A18D}" dt="2026-06-22T09:08:27.697" v="68"/>
        <pc:sldMkLst>
          <pc:docMk/>
          <pc:sldMk cId="3950808227" sldId="784"/>
        </pc:sldMkLst>
        <pc:spChg chg="mod">
          <ac:chgData name="Blom, Reindert" userId="S::r.blom@driestar-educatief.nl::f8bf8f0f-e93b-4984-9203-74b6bcc3f338" providerId="AD" clId="Web-{FD1F2BCF-4C54-6422-A179-D278AF84A18D}" dt="2026-06-22T09:08:27.666" v="67"/>
          <ac:spMkLst>
            <pc:docMk/>
            <pc:sldMk cId="3950808227" sldId="784"/>
            <ac:spMk id="2" creationId="{6D8C1DC8-D913-9984-D817-4E023C7D40A3}"/>
          </ac:spMkLst>
        </pc:spChg>
        <pc:spChg chg="mod">
          <ac:chgData name="Blom, Reindert" userId="S::r.blom@driestar-educatief.nl::f8bf8f0f-e93b-4984-9203-74b6bcc3f338" providerId="AD" clId="Web-{FD1F2BCF-4C54-6422-A179-D278AF84A18D}" dt="2026-06-22T09:08:27.697" v="68"/>
          <ac:spMkLst>
            <pc:docMk/>
            <pc:sldMk cId="3950808227" sldId="784"/>
            <ac:spMk id="5" creationId="{23248656-0257-99B3-4A06-AB6C6CBB1895}"/>
          </ac:spMkLst>
        </pc:spChg>
      </pc:sldChg>
      <pc:sldChg chg="del">
        <pc:chgData name="Blom, Reindert" userId="S::r.blom@driestar-educatief.nl::f8bf8f0f-e93b-4984-9203-74b6bcc3f338" providerId="AD" clId="Web-{FD1F2BCF-4C54-6422-A179-D278AF84A18D}" dt="2026-06-22T09:03:39.905" v="20"/>
        <pc:sldMkLst>
          <pc:docMk/>
          <pc:sldMk cId="2046777848" sldId="786"/>
        </pc:sldMkLst>
      </pc:sldChg>
      <pc:sldChg chg="modSp">
        <pc:chgData name="Blom, Reindert" userId="S::r.blom@driestar-educatief.nl::f8bf8f0f-e93b-4984-9203-74b6bcc3f338" providerId="AD" clId="Web-{FD1F2BCF-4C54-6422-A179-D278AF84A18D}" dt="2026-06-22T09:09:08.386" v="98"/>
        <pc:sldMkLst>
          <pc:docMk/>
          <pc:sldMk cId="3919747188" sldId="788"/>
        </pc:sldMkLst>
        <pc:spChg chg="mod">
          <ac:chgData name="Blom, Reindert" userId="S::r.blom@driestar-educatief.nl::f8bf8f0f-e93b-4984-9203-74b6bcc3f338" providerId="AD" clId="Web-{FD1F2BCF-4C54-6422-A179-D278AF84A18D}" dt="2026-06-22T09:09:08.386" v="97"/>
          <ac:spMkLst>
            <pc:docMk/>
            <pc:sldMk cId="3919747188" sldId="788"/>
            <ac:spMk id="2" creationId="{6A69CE5B-58AF-FF71-4FC5-280326FC5DFA}"/>
          </ac:spMkLst>
        </pc:spChg>
        <pc:spChg chg="mod">
          <ac:chgData name="Blom, Reindert" userId="S::r.blom@driestar-educatief.nl::f8bf8f0f-e93b-4984-9203-74b6bcc3f338" providerId="AD" clId="Web-{FD1F2BCF-4C54-6422-A179-D278AF84A18D}" dt="2026-06-22T09:09:08.386" v="98"/>
          <ac:spMkLst>
            <pc:docMk/>
            <pc:sldMk cId="3919747188" sldId="788"/>
            <ac:spMk id="3" creationId="{DA51EBC4-F671-E9A0-51F7-CF0AD2FE07E1}"/>
          </ac:spMkLst>
        </pc:spChg>
      </pc:sldChg>
      <pc:sldChg chg="del">
        <pc:chgData name="Blom, Reindert" userId="S::r.blom@driestar-educatief.nl::f8bf8f0f-e93b-4984-9203-74b6bcc3f338" providerId="AD" clId="Web-{FD1F2BCF-4C54-6422-A179-D278AF84A18D}" dt="2026-06-22T09:03:39.889" v="15"/>
        <pc:sldMkLst>
          <pc:docMk/>
          <pc:sldMk cId="93983454" sldId="789"/>
        </pc:sldMkLst>
      </pc:sldChg>
      <pc:sldChg chg="modSp">
        <pc:chgData name="Blom, Reindert" userId="S::r.blom@driestar-educatief.nl::f8bf8f0f-e93b-4984-9203-74b6bcc3f338" providerId="AD" clId="Web-{FD1F2BCF-4C54-6422-A179-D278AF84A18D}" dt="2026-06-22T09:10:59.312" v="135" actId="20577"/>
        <pc:sldMkLst>
          <pc:docMk/>
          <pc:sldMk cId="2145948324" sldId="790"/>
        </pc:sldMkLst>
        <pc:spChg chg="mod">
          <ac:chgData name="Blom, Reindert" userId="S::r.blom@driestar-educatief.nl::f8bf8f0f-e93b-4984-9203-74b6bcc3f338" providerId="AD" clId="Web-{FD1F2BCF-4C54-6422-A179-D278AF84A18D}" dt="2026-06-22T09:10:59.312" v="135" actId="20577"/>
          <ac:spMkLst>
            <pc:docMk/>
            <pc:sldMk cId="2145948324" sldId="790"/>
            <ac:spMk id="2" creationId="{8D60C414-AAF7-8FD3-0E85-8D616E0CDB63}"/>
          </ac:spMkLst>
        </pc:spChg>
        <pc:spChg chg="mod">
          <ac:chgData name="Blom, Reindert" userId="S::r.blom@driestar-educatief.nl::f8bf8f0f-e93b-4984-9203-74b6bcc3f338" providerId="AD" clId="Web-{FD1F2BCF-4C54-6422-A179-D278AF84A18D}" dt="2026-06-22T09:07:19.367" v="30"/>
          <ac:spMkLst>
            <pc:docMk/>
            <pc:sldMk cId="2145948324" sldId="790"/>
            <ac:spMk id="3" creationId="{601DC661-1391-BD28-2CD3-EFD817340697}"/>
          </ac:spMkLst>
        </pc:spChg>
      </pc:sldChg>
      <pc:sldChg chg="modSp del">
        <pc:chgData name="Blom, Reindert" userId="S::r.blom@driestar-educatief.nl::f8bf8f0f-e93b-4984-9203-74b6bcc3f338" providerId="AD" clId="Web-{FD1F2BCF-4C54-6422-A179-D278AF84A18D}" dt="2026-06-22T09:03:39.920" v="28"/>
        <pc:sldMkLst>
          <pc:docMk/>
          <pc:sldMk cId="4255345257" sldId="791"/>
        </pc:sldMkLst>
        <pc:spChg chg="mod">
          <ac:chgData name="Blom, Reindert" userId="S::r.blom@driestar-educatief.nl::f8bf8f0f-e93b-4984-9203-74b6bcc3f338" providerId="AD" clId="Web-{FD1F2BCF-4C54-6422-A179-D278AF84A18D}" dt="2026-06-22T09:00:29.882" v="12"/>
          <ac:spMkLst>
            <pc:docMk/>
            <pc:sldMk cId="4255345257" sldId="791"/>
            <ac:spMk id="2" creationId="{BD934712-6B87-A835-8085-21CFC2FE55DC}"/>
          </ac:spMkLst>
        </pc:spChg>
        <pc:spChg chg="mod">
          <ac:chgData name="Blom, Reindert" userId="S::r.blom@driestar-educatief.nl::f8bf8f0f-e93b-4984-9203-74b6bcc3f338" providerId="AD" clId="Web-{FD1F2BCF-4C54-6422-A179-D278AF84A18D}" dt="2026-06-22T09:00:29.897" v="13"/>
          <ac:spMkLst>
            <pc:docMk/>
            <pc:sldMk cId="4255345257" sldId="791"/>
            <ac:spMk id="3" creationId="{55BE67F6-D27C-FA10-7496-191CAD3B23F8}"/>
          </ac:spMkLst>
        </pc:spChg>
      </pc:sldChg>
      <pc:sldChg chg="modSp">
        <pc:chgData name="Blom, Reindert" userId="S::r.blom@driestar-educatief.nl::f8bf8f0f-e93b-4984-9203-74b6bcc3f338" providerId="AD" clId="Web-{FD1F2BCF-4C54-6422-A179-D278AF84A18D}" dt="2026-06-22T09:09:58.654" v="125"/>
        <pc:sldMkLst>
          <pc:docMk/>
          <pc:sldMk cId="2274025345" sldId="792"/>
        </pc:sldMkLst>
        <pc:spChg chg="mod">
          <ac:chgData name="Blom, Reindert" userId="S::r.blom@driestar-educatief.nl::f8bf8f0f-e93b-4984-9203-74b6bcc3f338" providerId="AD" clId="Web-{FD1F2BCF-4C54-6422-A179-D278AF84A18D}" dt="2026-06-22T09:09:58.638" v="124"/>
          <ac:spMkLst>
            <pc:docMk/>
            <pc:sldMk cId="2274025345" sldId="792"/>
            <ac:spMk id="2" creationId="{C2BAD446-F2C6-B4ED-5C8C-68E3ADAD41D7}"/>
          </ac:spMkLst>
        </pc:spChg>
        <pc:spChg chg="mod">
          <ac:chgData name="Blom, Reindert" userId="S::r.blom@driestar-educatief.nl::f8bf8f0f-e93b-4984-9203-74b6bcc3f338" providerId="AD" clId="Web-{FD1F2BCF-4C54-6422-A179-D278AF84A18D}" dt="2026-06-22T09:09:58.654" v="125"/>
          <ac:spMkLst>
            <pc:docMk/>
            <pc:sldMk cId="2274025345" sldId="792"/>
            <ac:spMk id="5" creationId="{7BBAE7C0-E729-3033-A410-B800E3F35D3B}"/>
          </ac:spMkLst>
        </pc:spChg>
      </pc:sldChg>
      <pc:sldChg chg="modSp">
        <pc:chgData name="Blom, Reindert" userId="S::r.blom@driestar-educatief.nl::f8bf8f0f-e93b-4984-9203-74b6bcc3f338" providerId="AD" clId="Web-{FD1F2BCF-4C54-6422-A179-D278AF84A18D}" dt="2026-06-22T09:08:57.464" v="90"/>
        <pc:sldMkLst>
          <pc:docMk/>
          <pc:sldMk cId="3243909253" sldId="793"/>
        </pc:sldMkLst>
        <pc:spChg chg="mod">
          <ac:chgData name="Blom, Reindert" userId="S::r.blom@driestar-educatief.nl::f8bf8f0f-e93b-4984-9203-74b6bcc3f338" providerId="AD" clId="Web-{FD1F2BCF-4C54-6422-A179-D278AF84A18D}" dt="2026-06-22T09:08:57.464" v="89"/>
          <ac:spMkLst>
            <pc:docMk/>
            <pc:sldMk cId="3243909253" sldId="793"/>
            <ac:spMk id="2" creationId="{FD1BFE80-BCED-3453-FBCD-01F6770785CF}"/>
          </ac:spMkLst>
        </pc:spChg>
        <pc:spChg chg="mod">
          <ac:chgData name="Blom, Reindert" userId="S::r.blom@driestar-educatief.nl::f8bf8f0f-e93b-4984-9203-74b6bcc3f338" providerId="AD" clId="Web-{FD1F2BCF-4C54-6422-A179-D278AF84A18D}" dt="2026-06-22T09:08:57.464" v="90"/>
          <ac:spMkLst>
            <pc:docMk/>
            <pc:sldMk cId="3243909253" sldId="793"/>
            <ac:spMk id="3" creationId="{C80217D1-6B71-60A4-0B24-4C32CAB6ACA6}"/>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7B2D6D-97A5-40D3-9250-16E90B6AEA2A}" type="doc">
      <dgm:prSet loTypeId="urn:microsoft.com/office/officeart/2005/8/layout/hierarchy2" loCatId="hierarchy" qsTypeId="urn:microsoft.com/office/officeart/2005/8/quickstyle/3d3" qsCatId="3D" csTypeId="urn:microsoft.com/office/officeart/2005/8/colors/accent0_1" csCatId="mainScheme" phldr="1"/>
      <dgm:spPr/>
      <dgm:t>
        <a:bodyPr/>
        <a:lstStyle/>
        <a:p>
          <a:endParaRPr lang="nl-NL"/>
        </a:p>
      </dgm:t>
    </dgm:pt>
    <dgm:pt modelId="{212930E0-532A-4128-9AB6-2C3F462675DF}">
      <dgm:prSet phldrT="[Tekst]"/>
      <dgm:spPr/>
      <dgm:t>
        <a:bodyPr/>
        <a:lstStyle/>
        <a:p>
          <a:r>
            <a:rPr lang="nl-NL" dirty="0"/>
            <a:t>Ontwikkelings-</a:t>
          </a:r>
        </a:p>
        <a:p>
          <a:r>
            <a:rPr lang="nl-NL" dirty="0"/>
            <a:t>samenwerking</a:t>
          </a:r>
        </a:p>
      </dgm:t>
    </dgm:pt>
    <dgm:pt modelId="{6B6D04F4-AD15-4A16-B25A-64BCB57BED79}" type="parTrans" cxnId="{610B9AC6-32AD-4326-9E19-0B8444557B92}">
      <dgm:prSet/>
      <dgm:spPr/>
      <dgm:t>
        <a:bodyPr/>
        <a:lstStyle/>
        <a:p>
          <a:endParaRPr lang="nl-NL"/>
        </a:p>
      </dgm:t>
    </dgm:pt>
    <dgm:pt modelId="{7167488A-D579-4BF1-AE22-9D5D87172F49}" type="sibTrans" cxnId="{610B9AC6-32AD-4326-9E19-0B8444557B92}">
      <dgm:prSet/>
      <dgm:spPr/>
      <dgm:t>
        <a:bodyPr/>
        <a:lstStyle/>
        <a:p>
          <a:endParaRPr lang="nl-NL"/>
        </a:p>
      </dgm:t>
    </dgm:pt>
    <dgm:pt modelId="{1C7B8791-442C-4E7A-9532-BF0C43301767}">
      <dgm:prSet phldrT="[Tekst]"/>
      <dgm:spPr/>
      <dgm:t>
        <a:bodyPr/>
        <a:lstStyle/>
        <a:p>
          <a:r>
            <a:rPr lang="nl-NL" dirty="0"/>
            <a:t>Structurele hulp</a:t>
          </a:r>
        </a:p>
      </dgm:t>
    </dgm:pt>
    <dgm:pt modelId="{940BD0B0-74F5-4235-9EAE-1FBDF648A80E}" type="parTrans" cxnId="{EC31DF73-3930-4637-AED6-C27A048502D9}">
      <dgm:prSet/>
      <dgm:spPr/>
      <dgm:t>
        <a:bodyPr/>
        <a:lstStyle/>
        <a:p>
          <a:endParaRPr lang="nl-NL"/>
        </a:p>
      </dgm:t>
    </dgm:pt>
    <dgm:pt modelId="{96D125E2-9B6D-42C4-BF8B-F84933767DE8}" type="sibTrans" cxnId="{EC31DF73-3930-4637-AED6-C27A048502D9}">
      <dgm:prSet/>
      <dgm:spPr/>
      <dgm:t>
        <a:bodyPr/>
        <a:lstStyle/>
        <a:p>
          <a:endParaRPr lang="nl-NL"/>
        </a:p>
      </dgm:t>
    </dgm:pt>
    <dgm:pt modelId="{1DC4D89A-32A1-4DE9-8900-3C5C45549F31}">
      <dgm:prSet phldrT="[Tekst]"/>
      <dgm:spPr/>
      <dgm:t>
        <a:bodyPr/>
        <a:lstStyle/>
        <a:p>
          <a:r>
            <a:rPr lang="nl-NL" dirty="0"/>
            <a:t>Bilaterale hulp</a:t>
          </a:r>
        </a:p>
      </dgm:t>
    </dgm:pt>
    <dgm:pt modelId="{BD27104A-AA6C-4A57-8BC2-B6C3E1294230}" type="parTrans" cxnId="{928F1190-D129-4484-A337-60EC7EBD16CA}">
      <dgm:prSet/>
      <dgm:spPr/>
      <dgm:t>
        <a:bodyPr/>
        <a:lstStyle/>
        <a:p>
          <a:endParaRPr lang="nl-NL"/>
        </a:p>
      </dgm:t>
    </dgm:pt>
    <dgm:pt modelId="{8694FC92-A8B3-483C-A816-B8695DFBF995}" type="sibTrans" cxnId="{928F1190-D129-4484-A337-60EC7EBD16CA}">
      <dgm:prSet/>
      <dgm:spPr/>
      <dgm:t>
        <a:bodyPr/>
        <a:lstStyle/>
        <a:p>
          <a:endParaRPr lang="nl-NL"/>
        </a:p>
      </dgm:t>
    </dgm:pt>
    <dgm:pt modelId="{550A94F5-997B-4F4C-8297-65FA5ABBFD54}">
      <dgm:prSet phldrT="[Tekst]"/>
      <dgm:spPr/>
      <dgm:t>
        <a:bodyPr/>
        <a:lstStyle/>
        <a:p>
          <a:r>
            <a:rPr lang="nl-NL" dirty="0"/>
            <a:t>Gebonden hulp</a:t>
          </a:r>
        </a:p>
      </dgm:t>
    </dgm:pt>
    <dgm:pt modelId="{04634A17-0547-4473-92EE-E80A9919CAA3}" type="parTrans" cxnId="{8A686A16-320B-49A6-B076-549BC9DD4356}">
      <dgm:prSet/>
      <dgm:spPr/>
      <dgm:t>
        <a:bodyPr/>
        <a:lstStyle/>
        <a:p>
          <a:endParaRPr lang="nl-NL"/>
        </a:p>
      </dgm:t>
    </dgm:pt>
    <dgm:pt modelId="{0D0649C2-E3C3-42D6-8037-6057F0D39D4E}" type="sibTrans" cxnId="{8A686A16-320B-49A6-B076-549BC9DD4356}">
      <dgm:prSet/>
      <dgm:spPr/>
      <dgm:t>
        <a:bodyPr/>
        <a:lstStyle/>
        <a:p>
          <a:endParaRPr lang="nl-NL"/>
        </a:p>
      </dgm:t>
    </dgm:pt>
    <dgm:pt modelId="{FC79ADF9-881B-40D6-9D5F-D5E4D03B3C7F}">
      <dgm:prSet/>
      <dgm:spPr/>
      <dgm:t>
        <a:bodyPr/>
        <a:lstStyle/>
        <a:p>
          <a:r>
            <a:rPr lang="nl-NL" dirty="0"/>
            <a:t>Aanpak oorzaak</a:t>
          </a:r>
        </a:p>
      </dgm:t>
    </dgm:pt>
    <dgm:pt modelId="{5686E91C-A0F3-4EB5-8648-505BA49CE993}" type="parTrans" cxnId="{026EA841-237D-4163-9F1F-E4FA913D18C0}">
      <dgm:prSet/>
      <dgm:spPr/>
      <dgm:t>
        <a:bodyPr/>
        <a:lstStyle/>
        <a:p>
          <a:endParaRPr lang="nl-NL"/>
        </a:p>
      </dgm:t>
    </dgm:pt>
    <dgm:pt modelId="{C863146A-5A84-4522-B51B-86349B970847}" type="sibTrans" cxnId="{026EA841-237D-4163-9F1F-E4FA913D18C0}">
      <dgm:prSet/>
      <dgm:spPr/>
      <dgm:t>
        <a:bodyPr/>
        <a:lstStyle/>
        <a:p>
          <a:endParaRPr lang="nl-NL"/>
        </a:p>
      </dgm:t>
    </dgm:pt>
    <dgm:pt modelId="{D94581F0-3E98-45EC-BB75-2C7B2C2289C0}">
      <dgm:prSet/>
      <dgm:spPr/>
      <dgm:t>
        <a:bodyPr/>
        <a:lstStyle/>
        <a:p>
          <a:r>
            <a:rPr lang="nl-NL" dirty="0"/>
            <a:t>Afspraak tussen 2 landen</a:t>
          </a:r>
        </a:p>
      </dgm:t>
    </dgm:pt>
    <dgm:pt modelId="{22791F84-1DD3-446E-A6DC-2DDAAD4B1F2A}" type="parTrans" cxnId="{F6E653F0-9489-4544-86C1-0302D2E96099}">
      <dgm:prSet/>
      <dgm:spPr/>
      <dgm:t>
        <a:bodyPr/>
        <a:lstStyle/>
        <a:p>
          <a:endParaRPr lang="nl-NL"/>
        </a:p>
      </dgm:t>
    </dgm:pt>
    <dgm:pt modelId="{418D4F3B-58DE-455B-99CD-FAEDE5E13A66}" type="sibTrans" cxnId="{F6E653F0-9489-4544-86C1-0302D2E96099}">
      <dgm:prSet/>
      <dgm:spPr/>
      <dgm:t>
        <a:bodyPr/>
        <a:lstStyle/>
        <a:p>
          <a:endParaRPr lang="nl-NL"/>
        </a:p>
      </dgm:t>
    </dgm:pt>
    <dgm:pt modelId="{5EFECE93-0A59-478A-8DDF-51C68BF8C401}">
      <dgm:prSet/>
      <dgm:spPr/>
      <dgm:t>
        <a:bodyPr/>
        <a:lstStyle/>
        <a:p>
          <a:r>
            <a:rPr lang="nl-NL" dirty="0"/>
            <a:t>Hulp onder voorwaarden</a:t>
          </a:r>
        </a:p>
      </dgm:t>
    </dgm:pt>
    <dgm:pt modelId="{93B288B4-BCE4-4E63-8521-F3B53483CFA9}" type="parTrans" cxnId="{B7BF46F3-BB6F-4F65-BF96-1F3527DB7020}">
      <dgm:prSet/>
      <dgm:spPr/>
      <dgm:t>
        <a:bodyPr/>
        <a:lstStyle/>
        <a:p>
          <a:endParaRPr lang="nl-NL"/>
        </a:p>
      </dgm:t>
    </dgm:pt>
    <dgm:pt modelId="{B8786771-F2F0-4254-9932-B9FF34EAB0F3}" type="sibTrans" cxnId="{B7BF46F3-BB6F-4F65-BF96-1F3527DB7020}">
      <dgm:prSet/>
      <dgm:spPr/>
      <dgm:t>
        <a:bodyPr/>
        <a:lstStyle/>
        <a:p>
          <a:endParaRPr lang="nl-NL"/>
        </a:p>
      </dgm:t>
    </dgm:pt>
    <dgm:pt modelId="{B308FB0D-F6B6-44D7-97C4-65C2F933EBF7}">
      <dgm:prSet/>
      <dgm:spPr/>
      <dgm:t>
        <a:bodyPr/>
        <a:lstStyle/>
        <a:p>
          <a:r>
            <a:rPr lang="nl-NL" dirty="0"/>
            <a:t>Noodhulp</a:t>
          </a:r>
        </a:p>
      </dgm:t>
    </dgm:pt>
    <dgm:pt modelId="{0C85C28B-43A2-45AC-AF8E-4F47A553AA4C}" type="parTrans" cxnId="{43CE090E-1272-4058-8999-D1817AAFA648}">
      <dgm:prSet/>
      <dgm:spPr/>
      <dgm:t>
        <a:bodyPr/>
        <a:lstStyle/>
        <a:p>
          <a:endParaRPr lang="nl-NL"/>
        </a:p>
      </dgm:t>
    </dgm:pt>
    <dgm:pt modelId="{7527D65E-433A-426D-881C-EC0983B41DF1}" type="sibTrans" cxnId="{43CE090E-1272-4058-8999-D1817AAFA648}">
      <dgm:prSet/>
      <dgm:spPr/>
      <dgm:t>
        <a:bodyPr/>
        <a:lstStyle/>
        <a:p>
          <a:endParaRPr lang="nl-NL"/>
        </a:p>
      </dgm:t>
    </dgm:pt>
    <dgm:pt modelId="{63885420-49C8-40EB-8EFF-29A72E6A5ED6}">
      <dgm:prSet/>
      <dgm:spPr/>
      <dgm:t>
        <a:bodyPr/>
        <a:lstStyle/>
        <a:p>
          <a:r>
            <a:rPr lang="nl-NL" dirty="0"/>
            <a:t>Voedsel, medicijnen en tenten bij een crisis</a:t>
          </a:r>
        </a:p>
      </dgm:t>
    </dgm:pt>
    <dgm:pt modelId="{3541F81A-FEA7-4A04-B87A-CB96E54EE242}" type="parTrans" cxnId="{E7920C52-F56E-4ACB-8A53-7EE804C38319}">
      <dgm:prSet/>
      <dgm:spPr/>
      <dgm:t>
        <a:bodyPr/>
        <a:lstStyle/>
        <a:p>
          <a:endParaRPr lang="nl-NL"/>
        </a:p>
      </dgm:t>
    </dgm:pt>
    <dgm:pt modelId="{8D09D995-ED63-4061-A989-CFF428BEA44C}" type="sibTrans" cxnId="{E7920C52-F56E-4ACB-8A53-7EE804C38319}">
      <dgm:prSet/>
      <dgm:spPr/>
      <dgm:t>
        <a:bodyPr/>
        <a:lstStyle/>
        <a:p>
          <a:endParaRPr lang="nl-NL"/>
        </a:p>
      </dgm:t>
    </dgm:pt>
    <dgm:pt modelId="{BF1F2ED6-4182-41A1-B39A-A2F63741CBA4}" type="pres">
      <dgm:prSet presAssocID="{997B2D6D-97A5-40D3-9250-16E90B6AEA2A}" presName="diagram" presStyleCnt="0">
        <dgm:presLayoutVars>
          <dgm:chPref val="1"/>
          <dgm:dir/>
          <dgm:animOne val="branch"/>
          <dgm:animLvl val="lvl"/>
          <dgm:resizeHandles val="exact"/>
        </dgm:presLayoutVars>
      </dgm:prSet>
      <dgm:spPr/>
    </dgm:pt>
    <dgm:pt modelId="{F8A033FE-4BAF-4903-89DE-CCBA099C7C80}" type="pres">
      <dgm:prSet presAssocID="{212930E0-532A-4128-9AB6-2C3F462675DF}" presName="root1" presStyleCnt="0"/>
      <dgm:spPr/>
    </dgm:pt>
    <dgm:pt modelId="{E9E9618C-6117-4342-BAE6-D26CB43F0F70}" type="pres">
      <dgm:prSet presAssocID="{212930E0-532A-4128-9AB6-2C3F462675DF}" presName="LevelOneTextNode" presStyleLbl="node0" presStyleIdx="0" presStyleCnt="1" custScaleX="75712" custLinFactNeighborX="-54664" custLinFactNeighborY="2102">
        <dgm:presLayoutVars>
          <dgm:chPref val="3"/>
        </dgm:presLayoutVars>
      </dgm:prSet>
      <dgm:spPr/>
    </dgm:pt>
    <dgm:pt modelId="{3DA879B1-4076-40C5-BAB5-E0043E66589E}" type="pres">
      <dgm:prSet presAssocID="{212930E0-532A-4128-9AB6-2C3F462675DF}" presName="level2hierChild" presStyleCnt="0"/>
      <dgm:spPr/>
    </dgm:pt>
    <dgm:pt modelId="{B6925277-7A49-4414-B004-9A790D33617C}" type="pres">
      <dgm:prSet presAssocID="{940BD0B0-74F5-4235-9EAE-1FBDF648A80E}" presName="conn2-1" presStyleLbl="parChTrans1D2" presStyleIdx="0" presStyleCnt="4"/>
      <dgm:spPr/>
    </dgm:pt>
    <dgm:pt modelId="{0815FEE7-F54B-489C-A67D-43231BD7B7E3}" type="pres">
      <dgm:prSet presAssocID="{940BD0B0-74F5-4235-9EAE-1FBDF648A80E}" presName="connTx" presStyleLbl="parChTrans1D2" presStyleIdx="0" presStyleCnt="4"/>
      <dgm:spPr/>
    </dgm:pt>
    <dgm:pt modelId="{1CD05CB2-4F93-4EE0-8DC2-92E516F38456}" type="pres">
      <dgm:prSet presAssocID="{1C7B8791-442C-4E7A-9532-BF0C43301767}" presName="root2" presStyleCnt="0"/>
      <dgm:spPr/>
    </dgm:pt>
    <dgm:pt modelId="{6A7F6DDD-30B1-44D3-8DEC-27ED0B49E756}" type="pres">
      <dgm:prSet presAssocID="{1C7B8791-442C-4E7A-9532-BF0C43301767}" presName="LevelTwoTextNode" presStyleLbl="node2" presStyleIdx="0" presStyleCnt="4">
        <dgm:presLayoutVars>
          <dgm:chPref val="3"/>
        </dgm:presLayoutVars>
      </dgm:prSet>
      <dgm:spPr/>
    </dgm:pt>
    <dgm:pt modelId="{5E053E66-F0CF-4356-A2DB-6911438B5B0C}" type="pres">
      <dgm:prSet presAssocID="{1C7B8791-442C-4E7A-9532-BF0C43301767}" presName="level3hierChild" presStyleCnt="0"/>
      <dgm:spPr/>
    </dgm:pt>
    <dgm:pt modelId="{DCA896E7-A9E2-4974-8A01-6A4102501C23}" type="pres">
      <dgm:prSet presAssocID="{5686E91C-A0F3-4EB5-8648-505BA49CE993}" presName="conn2-1" presStyleLbl="parChTrans1D3" presStyleIdx="0" presStyleCnt="4"/>
      <dgm:spPr/>
    </dgm:pt>
    <dgm:pt modelId="{7A5CBDDF-F428-45DA-9567-079CDF8D5B4D}" type="pres">
      <dgm:prSet presAssocID="{5686E91C-A0F3-4EB5-8648-505BA49CE993}" presName="connTx" presStyleLbl="parChTrans1D3" presStyleIdx="0" presStyleCnt="4"/>
      <dgm:spPr/>
    </dgm:pt>
    <dgm:pt modelId="{6FE192F2-5E31-4195-8DA8-C60BD33CBD32}" type="pres">
      <dgm:prSet presAssocID="{FC79ADF9-881B-40D6-9D5F-D5E4D03B3C7F}" presName="root2" presStyleCnt="0"/>
      <dgm:spPr/>
    </dgm:pt>
    <dgm:pt modelId="{4D312A9E-5410-41C5-A92F-83BA4AE81EDC}" type="pres">
      <dgm:prSet presAssocID="{FC79ADF9-881B-40D6-9D5F-D5E4D03B3C7F}" presName="LevelTwoTextNode" presStyleLbl="node3" presStyleIdx="0" presStyleCnt="4">
        <dgm:presLayoutVars>
          <dgm:chPref val="3"/>
        </dgm:presLayoutVars>
      </dgm:prSet>
      <dgm:spPr/>
    </dgm:pt>
    <dgm:pt modelId="{DBD62212-4DBB-481E-BB08-6CBA037CE5F8}" type="pres">
      <dgm:prSet presAssocID="{FC79ADF9-881B-40D6-9D5F-D5E4D03B3C7F}" presName="level3hierChild" presStyleCnt="0"/>
      <dgm:spPr/>
    </dgm:pt>
    <dgm:pt modelId="{8710753B-3801-4CCB-AC5B-759631E0B47C}" type="pres">
      <dgm:prSet presAssocID="{BD27104A-AA6C-4A57-8BC2-B6C3E1294230}" presName="conn2-1" presStyleLbl="parChTrans1D2" presStyleIdx="1" presStyleCnt="4"/>
      <dgm:spPr/>
    </dgm:pt>
    <dgm:pt modelId="{BAABA65F-129A-44B2-AADE-690E0372DCB3}" type="pres">
      <dgm:prSet presAssocID="{BD27104A-AA6C-4A57-8BC2-B6C3E1294230}" presName="connTx" presStyleLbl="parChTrans1D2" presStyleIdx="1" presStyleCnt="4"/>
      <dgm:spPr/>
    </dgm:pt>
    <dgm:pt modelId="{B04FE4A4-E835-4460-A8AE-1E6209C27B90}" type="pres">
      <dgm:prSet presAssocID="{1DC4D89A-32A1-4DE9-8900-3C5C45549F31}" presName="root2" presStyleCnt="0"/>
      <dgm:spPr/>
    </dgm:pt>
    <dgm:pt modelId="{70045B06-55B5-499C-85DF-B031247ADCAF}" type="pres">
      <dgm:prSet presAssocID="{1DC4D89A-32A1-4DE9-8900-3C5C45549F31}" presName="LevelTwoTextNode" presStyleLbl="node2" presStyleIdx="1" presStyleCnt="4">
        <dgm:presLayoutVars>
          <dgm:chPref val="3"/>
        </dgm:presLayoutVars>
      </dgm:prSet>
      <dgm:spPr/>
    </dgm:pt>
    <dgm:pt modelId="{806D5AC8-7882-4656-A34F-6FE447D453B9}" type="pres">
      <dgm:prSet presAssocID="{1DC4D89A-32A1-4DE9-8900-3C5C45549F31}" presName="level3hierChild" presStyleCnt="0"/>
      <dgm:spPr/>
    </dgm:pt>
    <dgm:pt modelId="{5DEAFF50-7CD2-4F61-A6A7-6360B7A663B8}" type="pres">
      <dgm:prSet presAssocID="{22791F84-1DD3-446E-A6DC-2DDAAD4B1F2A}" presName="conn2-1" presStyleLbl="parChTrans1D3" presStyleIdx="1" presStyleCnt="4"/>
      <dgm:spPr/>
    </dgm:pt>
    <dgm:pt modelId="{E066D7B2-E4F1-40C8-9B58-643442DDB31A}" type="pres">
      <dgm:prSet presAssocID="{22791F84-1DD3-446E-A6DC-2DDAAD4B1F2A}" presName="connTx" presStyleLbl="parChTrans1D3" presStyleIdx="1" presStyleCnt="4"/>
      <dgm:spPr/>
    </dgm:pt>
    <dgm:pt modelId="{E0058352-A274-423B-B931-676B5236F760}" type="pres">
      <dgm:prSet presAssocID="{D94581F0-3E98-45EC-BB75-2C7B2C2289C0}" presName="root2" presStyleCnt="0"/>
      <dgm:spPr/>
    </dgm:pt>
    <dgm:pt modelId="{811EAD23-B30A-4DA2-B831-F2603711B12C}" type="pres">
      <dgm:prSet presAssocID="{D94581F0-3E98-45EC-BB75-2C7B2C2289C0}" presName="LevelTwoTextNode" presStyleLbl="node3" presStyleIdx="1" presStyleCnt="4">
        <dgm:presLayoutVars>
          <dgm:chPref val="3"/>
        </dgm:presLayoutVars>
      </dgm:prSet>
      <dgm:spPr/>
    </dgm:pt>
    <dgm:pt modelId="{063757CB-96E8-40BA-9DA5-D23D08C957FE}" type="pres">
      <dgm:prSet presAssocID="{D94581F0-3E98-45EC-BB75-2C7B2C2289C0}" presName="level3hierChild" presStyleCnt="0"/>
      <dgm:spPr/>
    </dgm:pt>
    <dgm:pt modelId="{A1369FC7-C9D4-4E52-9E97-33CA446C4443}" type="pres">
      <dgm:prSet presAssocID="{04634A17-0547-4473-92EE-E80A9919CAA3}" presName="conn2-1" presStyleLbl="parChTrans1D2" presStyleIdx="2" presStyleCnt="4"/>
      <dgm:spPr/>
    </dgm:pt>
    <dgm:pt modelId="{209EC788-3B6B-4D50-A9A5-A61AD57B2275}" type="pres">
      <dgm:prSet presAssocID="{04634A17-0547-4473-92EE-E80A9919CAA3}" presName="connTx" presStyleLbl="parChTrans1D2" presStyleIdx="2" presStyleCnt="4"/>
      <dgm:spPr/>
    </dgm:pt>
    <dgm:pt modelId="{508823ED-2E99-4870-95F6-2C40D17B352B}" type="pres">
      <dgm:prSet presAssocID="{550A94F5-997B-4F4C-8297-65FA5ABBFD54}" presName="root2" presStyleCnt="0"/>
      <dgm:spPr/>
    </dgm:pt>
    <dgm:pt modelId="{471E08AF-5278-4FBC-A7F6-EDD432942E7E}" type="pres">
      <dgm:prSet presAssocID="{550A94F5-997B-4F4C-8297-65FA5ABBFD54}" presName="LevelTwoTextNode" presStyleLbl="node2" presStyleIdx="2" presStyleCnt="4">
        <dgm:presLayoutVars>
          <dgm:chPref val="3"/>
        </dgm:presLayoutVars>
      </dgm:prSet>
      <dgm:spPr/>
    </dgm:pt>
    <dgm:pt modelId="{AE647AAB-F9BE-4128-9221-7C1C278DC749}" type="pres">
      <dgm:prSet presAssocID="{550A94F5-997B-4F4C-8297-65FA5ABBFD54}" presName="level3hierChild" presStyleCnt="0"/>
      <dgm:spPr/>
    </dgm:pt>
    <dgm:pt modelId="{DF13C402-3A03-42E8-B0A7-DE8BC92F7CE2}" type="pres">
      <dgm:prSet presAssocID="{93B288B4-BCE4-4E63-8521-F3B53483CFA9}" presName="conn2-1" presStyleLbl="parChTrans1D3" presStyleIdx="2" presStyleCnt="4"/>
      <dgm:spPr/>
    </dgm:pt>
    <dgm:pt modelId="{C9B266FC-3DF4-43E8-B3E0-FEA3B06FA77D}" type="pres">
      <dgm:prSet presAssocID="{93B288B4-BCE4-4E63-8521-F3B53483CFA9}" presName="connTx" presStyleLbl="parChTrans1D3" presStyleIdx="2" presStyleCnt="4"/>
      <dgm:spPr/>
    </dgm:pt>
    <dgm:pt modelId="{AC32C95F-5831-4B4A-BE89-C1CFE4AD5B15}" type="pres">
      <dgm:prSet presAssocID="{5EFECE93-0A59-478A-8DDF-51C68BF8C401}" presName="root2" presStyleCnt="0"/>
      <dgm:spPr/>
    </dgm:pt>
    <dgm:pt modelId="{4C71510E-9756-4B00-95B7-1DD3D4CC3377}" type="pres">
      <dgm:prSet presAssocID="{5EFECE93-0A59-478A-8DDF-51C68BF8C401}" presName="LevelTwoTextNode" presStyleLbl="node3" presStyleIdx="2" presStyleCnt="4">
        <dgm:presLayoutVars>
          <dgm:chPref val="3"/>
        </dgm:presLayoutVars>
      </dgm:prSet>
      <dgm:spPr/>
    </dgm:pt>
    <dgm:pt modelId="{338C390B-64B5-46BD-932E-F4B2EF6D46C2}" type="pres">
      <dgm:prSet presAssocID="{5EFECE93-0A59-478A-8DDF-51C68BF8C401}" presName="level3hierChild" presStyleCnt="0"/>
      <dgm:spPr/>
    </dgm:pt>
    <dgm:pt modelId="{7F978521-98FA-4BCB-8A20-860C115B5609}" type="pres">
      <dgm:prSet presAssocID="{0C85C28B-43A2-45AC-AF8E-4F47A553AA4C}" presName="conn2-1" presStyleLbl="parChTrans1D2" presStyleIdx="3" presStyleCnt="4"/>
      <dgm:spPr/>
    </dgm:pt>
    <dgm:pt modelId="{3CF95D4E-7F2C-44D5-A91E-A61455370465}" type="pres">
      <dgm:prSet presAssocID="{0C85C28B-43A2-45AC-AF8E-4F47A553AA4C}" presName="connTx" presStyleLbl="parChTrans1D2" presStyleIdx="3" presStyleCnt="4"/>
      <dgm:spPr/>
    </dgm:pt>
    <dgm:pt modelId="{028890A2-7F09-48EE-B860-934A77EA5FBA}" type="pres">
      <dgm:prSet presAssocID="{B308FB0D-F6B6-44D7-97C4-65C2F933EBF7}" presName="root2" presStyleCnt="0"/>
      <dgm:spPr/>
    </dgm:pt>
    <dgm:pt modelId="{D0A74533-2A6F-4B83-B678-3355EA504DE6}" type="pres">
      <dgm:prSet presAssocID="{B308FB0D-F6B6-44D7-97C4-65C2F933EBF7}" presName="LevelTwoTextNode" presStyleLbl="node2" presStyleIdx="3" presStyleCnt="4">
        <dgm:presLayoutVars>
          <dgm:chPref val="3"/>
        </dgm:presLayoutVars>
      </dgm:prSet>
      <dgm:spPr/>
    </dgm:pt>
    <dgm:pt modelId="{0C2CB452-B137-4AC8-B9EF-F05B97A924E8}" type="pres">
      <dgm:prSet presAssocID="{B308FB0D-F6B6-44D7-97C4-65C2F933EBF7}" presName="level3hierChild" presStyleCnt="0"/>
      <dgm:spPr/>
    </dgm:pt>
    <dgm:pt modelId="{7FBF2FED-234C-47BC-97EE-A7E5948B2BC1}" type="pres">
      <dgm:prSet presAssocID="{3541F81A-FEA7-4A04-B87A-CB96E54EE242}" presName="conn2-1" presStyleLbl="parChTrans1D3" presStyleIdx="3" presStyleCnt="4"/>
      <dgm:spPr/>
    </dgm:pt>
    <dgm:pt modelId="{EF752086-F5FE-4D1F-A994-F0FD79FE1CE7}" type="pres">
      <dgm:prSet presAssocID="{3541F81A-FEA7-4A04-B87A-CB96E54EE242}" presName="connTx" presStyleLbl="parChTrans1D3" presStyleIdx="3" presStyleCnt="4"/>
      <dgm:spPr/>
    </dgm:pt>
    <dgm:pt modelId="{2E9202A3-029E-4930-8F4B-0F6C762A5E37}" type="pres">
      <dgm:prSet presAssocID="{63885420-49C8-40EB-8EFF-29A72E6A5ED6}" presName="root2" presStyleCnt="0"/>
      <dgm:spPr/>
    </dgm:pt>
    <dgm:pt modelId="{6B1A1116-BFF9-4D37-9CCE-A5F6E75CDED5}" type="pres">
      <dgm:prSet presAssocID="{63885420-49C8-40EB-8EFF-29A72E6A5ED6}" presName="LevelTwoTextNode" presStyleLbl="node3" presStyleIdx="3" presStyleCnt="4">
        <dgm:presLayoutVars>
          <dgm:chPref val="3"/>
        </dgm:presLayoutVars>
      </dgm:prSet>
      <dgm:spPr/>
    </dgm:pt>
    <dgm:pt modelId="{CAC38A91-BA4A-45E6-A9BE-18960040D09C}" type="pres">
      <dgm:prSet presAssocID="{63885420-49C8-40EB-8EFF-29A72E6A5ED6}" presName="level3hierChild" presStyleCnt="0"/>
      <dgm:spPr/>
    </dgm:pt>
  </dgm:ptLst>
  <dgm:cxnLst>
    <dgm:cxn modelId="{43CE090E-1272-4058-8999-D1817AAFA648}" srcId="{212930E0-532A-4128-9AB6-2C3F462675DF}" destId="{B308FB0D-F6B6-44D7-97C4-65C2F933EBF7}" srcOrd="3" destOrd="0" parTransId="{0C85C28B-43A2-45AC-AF8E-4F47A553AA4C}" sibTransId="{7527D65E-433A-426D-881C-EC0983B41DF1}"/>
    <dgm:cxn modelId="{AA7F6415-EE4C-4C43-8EC1-D2ABD92DAF4B}" type="presOf" srcId="{940BD0B0-74F5-4235-9EAE-1FBDF648A80E}" destId="{B6925277-7A49-4414-B004-9A790D33617C}" srcOrd="0" destOrd="0" presId="urn:microsoft.com/office/officeart/2005/8/layout/hierarchy2"/>
    <dgm:cxn modelId="{8A686A16-320B-49A6-B076-549BC9DD4356}" srcId="{212930E0-532A-4128-9AB6-2C3F462675DF}" destId="{550A94F5-997B-4F4C-8297-65FA5ABBFD54}" srcOrd="2" destOrd="0" parTransId="{04634A17-0547-4473-92EE-E80A9919CAA3}" sibTransId="{0D0649C2-E3C3-42D6-8037-6057F0D39D4E}"/>
    <dgm:cxn modelId="{F8006D2F-0345-4BD6-A59F-8F0830DDBE1D}" type="presOf" srcId="{0C85C28B-43A2-45AC-AF8E-4F47A553AA4C}" destId="{3CF95D4E-7F2C-44D5-A91E-A61455370465}" srcOrd="1" destOrd="0" presId="urn:microsoft.com/office/officeart/2005/8/layout/hierarchy2"/>
    <dgm:cxn modelId="{CAD5702F-F27C-45C3-8066-F1677F0A0CDB}" type="presOf" srcId="{997B2D6D-97A5-40D3-9250-16E90B6AEA2A}" destId="{BF1F2ED6-4182-41A1-B39A-A2F63741CBA4}" srcOrd="0" destOrd="0" presId="urn:microsoft.com/office/officeart/2005/8/layout/hierarchy2"/>
    <dgm:cxn modelId="{3E3A8F5C-B9E7-46FF-A207-26261266FF55}" type="presOf" srcId="{0C85C28B-43A2-45AC-AF8E-4F47A553AA4C}" destId="{7F978521-98FA-4BCB-8A20-860C115B5609}" srcOrd="0" destOrd="0" presId="urn:microsoft.com/office/officeart/2005/8/layout/hierarchy2"/>
    <dgm:cxn modelId="{026EA841-237D-4163-9F1F-E4FA913D18C0}" srcId="{1C7B8791-442C-4E7A-9532-BF0C43301767}" destId="{FC79ADF9-881B-40D6-9D5F-D5E4D03B3C7F}" srcOrd="0" destOrd="0" parTransId="{5686E91C-A0F3-4EB5-8648-505BA49CE993}" sibTransId="{C863146A-5A84-4522-B51B-86349B970847}"/>
    <dgm:cxn modelId="{064CFC50-9CDA-4D4E-9105-A75210A457E5}" type="presOf" srcId="{FC79ADF9-881B-40D6-9D5F-D5E4D03B3C7F}" destId="{4D312A9E-5410-41C5-A92F-83BA4AE81EDC}" srcOrd="0" destOrd="0" presId="urn:microsoft.com/office/officeart/2005/8/layout/hierarchy2"/>
    <dgm:cxn modelId="{E7920C52-F56E-4ACB-8A53-7EE804C38319}" srcId="{B308FB0D-F6B6-44D7-97C4-65C2F933EBF7}" destId="{63885420-49C8-40EB-8EFF-29A72E6A5ED6}" srcOrd="0" destOrd="0" parTransId="{3541F81A-FEA7-4A04-B87A-CB96E54EE242}" sibTransId="{8D09D995-ED63-4061-A989-CFF428BEA44C}"/>
    <dgm:cxn modelId="{EC31DF73-3930-4637-AED6-C27A048502D9}" srcId="{212930E0-532A-4128-9AB6-2C3F462675DF}" destId="{1C7B8791-442C-4E7A-9532-BF0C43301767}" srcOrd="0" destOrd="0" parTransId="{940BD0B0-74F5-4235-9EAE-1FBDF648A80E}" sibTransId="{96D125E2-9B6D-42C4-BF8B-F84933767DE8}"/>
    <dgm:cxn modelId="{F3157774-DBC8-4657-A40C-A09A00DCB914}" type="presOf" srcId="{212930E0-532A-4128-9AB6-2C3F462675DF}" destId="{E9E9618C-6117-4342-BAE6-D26CB43F0F70}" srcOrd="0" destOrd="0" presId="urn:microsoft.com/office/officeart/2005/8/layout/hierarchy2"/>
    <dgm:cxn modelId="{C69D3680-24A0-489D-B36D-F3528CFB712B}" type="presOf" srcId="{BD27104A-AA6C-4A57-8BC2-B6C3E1294230}" destId="{8710753B-3801-4CCB-AC5B-759631E0B47C}" srcOrd="0" destOrd="0" presId="urn:microsoft.com/office/officeart/2005/8/layout/hierarchy2"/>
    <dgm:cxn modelId="{12790284-C473-46A1-A5E3-E492C70B54E4}" type="presOf" srcId="{22791F84-1DD3-446E-A6DC-2DDAAD4B1F2A}" destId="{5DEAFF50-7CD2-4F61-A6A7-6360B7A663B8}" srcOrd="0" destOrd="0" presId="urn:microsoft.com/office/officeart/2005/8/layout/hierarchy2"/>
    <dgm:cxn modelId="{2C3BE48E-9479-4EC0-97B4-87A44A2830AF}" type="presOf" srcId="{22791F84-1DD3-446E-A6DC-2DDAAD4B1F2A}" destId="{E066D7B2-E4F1-40C8-9B58-643442DDB31A}" srcOrd="1" destOrd="0" presId="urn:microsoft.com/office/officeart/2005/8/layout/hierarchy2"/>
    <dgm:cxn modelId="{928F1190-D129-4484-A337-60EC7EBD16CA}" srcId="{212930E0-532A-4128-9AB6-2C3F462675DF}" destId="{1DC4D89A-32A1-4DE9-8900-3C5C45549F31}" srcOrd="1" destOrd="0" parTransId="{BD27104A-AA6C-4A57-8BC2-B6C3E1294230}" sibTransId="{8694FC92-A8B3-483C-A816-B8695DFBF995}"/>
    <dgm:cxn modelId="{DEA8EB91-75FC-4CDA-9E05-CED28D3935CC}" type="presOf" srcId="{3541F81A-FEA7-4A04-B87A-CB96E54EE242}" destId="{7FBF2FED-234C-47BC-97EE-A7E5948B2BC1}" srcOrd="0" destOrd="0" presId="urn:microsoft.com/office/officeart/2005/8/layout/hierarchy2"/>
    <dgm:cxn modelId="{711A3294-228E-431D-97E0-2897774A88D0}" type="presOf" srcId="{5686E91C-A0F3-4EB5-8648-505BA49CE993}" destId="{7A5CBDDF-F428-45DA-9567-079CDF8D5B4D}" srcOrd="1" destOrd="0" presId="urn:microsoft.com/office/officeart/2005/8/layout/hierarchy2"/>
    <dgm:cxn modelId="{4663A59F-8AC4-41B1-94C5-4950183488CC}" type="presOf" srcId="{93B288B4-BCE4-4E63-8521-F3B53483CFA9}" destId="{C9B266FC-3DF4-43E8-B3E0-FEA3B06FA77D}" srcOrd="1" destOrd="0" presId="urn:microsoft.com/office/officeart/2005/8/layout/hierarchy2"/>
    <dgm:cxn modelId="{3C72EEA3-C92C-45CA-A418-9556BD72D7D5}" type="presOf" srcId="{04634A17-0547-4473-92EE-E80A9919CAA3}" destId="{209EC788-3B6B-4D50-A9A5-A61AD57B2275}" srcOrd="1" destOrd="0" presId="urn:microsoft.com/office/officeart/2005/8/layout/hierarchy2"/>
    <dgm:cxn modelId="{B52E16A7-7248-45BF-94FC-6A2DFF83D70C}" type="presOf" srcId="{3541F81A-FEA7-4A04-B87A-CB96E54EE242}" destId="{EF752086-F5FE-4D1F-A994-F0FD79FE1CE7}" srcOrd="1" destOrd="0" presId="urn:microsoft.com/office/officeart/2005/8/layout/hierarchy2"/>
    <dgm:cxn modelId="{573AA9C3-1C7A-49DC-AA3E-164322CC5268}" type="presOf" srcId="{04634A17-0547-4473-92EE-E80A9919CAA3}" destId="{A1369FC7-C9D4-4E52-9E97-33CA446C4443}" srcOrd="0" destOrd="0" presId="urn:microsoft.com/office/officeart/2005/8/layout/hierarchy2"/>
    <dgm:cxn modelId="{EB7D6FC5-F6E1-47EA-9731-1D5FE4E5A34C}" type="presOf" srcId="{5686E91C-A0F3-4EB5-8648-505BA49CE993}" destId="{DCA896E7-A9E2-4974-8A01-6A4102501C23}" srcOrd="0" destOrd="0" presId="urn:microsoft.com/office/officeart/2005/8/layout/hierarchy2"/>
    <dgm:cxn modelId="{610B9AC6-32AD-4326-9E19-0B8444557B92}" srcId="{997B2D6D-97A5-40D3-9250-16E90B6AEA2A}" destId="{212930E0-532A-4128-9AB6-2C3F462675DF}" srcOrd="0" destOrd="0" parTransId="{6B6D04F4-AD15-4A16-B25A-64BCB57BED79}" sibTransId="{7167488A-D579-4BF1-AE22-9D5D87172F49}"/>
    <dgm:cxn modelId="{0F545ECF-6429-47D1-BEAE-F4372ADAA2EC}" type="presOf" srcId="{5EFECE93-0A59-478A-8DDF-51C68BF8C401}" destId="{4C71510E-9756-4B00-95B7-1DD3D4CC3377}" srcOrd="0" destOrd="0" presId="urn:microsoft.com/office/officeart/2005/8/layout/hierarchy2"/>
    <dgm:cxn modelId="{F9B0F2D3-CAE7-4BD4-B40A-6578C38D2EF4}" type="presOf" srcId="{940BD0B0-74F5-4235-9EAE-1FBDF648A80E}" destId="{0815FEE7-F54B-489C-A67D-43231BD7B7E3}" srcOrd="1" destOrd="0" presId="urn:microsoft.com/office/officeart/2005/8/layout/hierarchy2"/>
    <dgm:cxn modelId="{724933D5-D047-49BB-8939-D821C1163872}" type="presOf" srcId="{550A94F5-997B-4F4C-8297-65FA5ABBFD54}" destId="{471E08AF-5278-4FBC-A7F6-EDD432942E7E}" srcOrd="0" destOrd="0" presId="urn:microsoft.com/office/officeart/2005/8/layout/hierarchy2"/>
    <dgm:cxn modelId="{46A035D7-067D-47CA-B535-72DC99A7052E}" type="presOf" srcId="{63885420-49C8-40EB-8EFF-29A72E6A5ED6}" destId="{6B1A1116-BFF9-4D37-9CCE-A5F6E75CDED5}" srcOrd="0" destOrd="0" presId="urn:microsoft.com/office/officeart/2005/8/layout/hierarchy2"/>
    <dgm:cxn modelId="{3B8D93D7-6E01-41C1-84BA-8C0E6AE652A2}" type="presOf" srcId="{B308FB0D-F6B6-44D7-97C4-65C2F933EBF7}" destId="{D0A74533-2A6F-4B83-B678-3355EA504DE6}" srcOrd="0" destOrd="0" presId="urn:microsoft.com/office/officeart/2005/8/layout/hierarchy2"/>
    <dgm:cxn modelId="{5C9F6BE6-D12E-4AC3-B78B-D91A88C35698}" type="presOf" srcId="{BD27104A-AA6C-4A57-8BC2-B6C3E1294230}" destId="{BAABA65F-129A-44B2-AADE-690E0372DCB3}" srcOrd="1" destOrd="0" presId="urn:microsoft.com/office/officeart/2005/8/layout/hierarchy2"/>
    <dgm:cxn modelId="{487313F0-643E-485F-A0C2-2AE26F2C0C43}" type="presOf" srcId="{D94581F0-3E98-45EC-BB75-2C7B2C2289C0}" destId="{811EAD23-B30A-4DA2-B831-F2603711B12C}" srcOrd="0" destOrd="0" presId="urn:microsoft.com/office/officeart/2005/8/layout/hierarchy2"/>
    <dgm:cxn modelId="{F6E653F0-9489-4544-86C1-0302D2E96099}" srcId="{1DC4D89A-32A1-4DE9-8900-3C5C45549F31}" destId="{D94581F0-3E98-45EC-BB75-2C7B2C2289C0}" srcOrd="0" destOrd="0" parTransId="{22791F84-1DD3-446E-A6DC-2DDAAD4B1F2A}" sibTransId="{418D4F3B-58DE-455B-99CD-FAEDE5E13A66}"/>
    <dgm:cxn modelId="{27542DF1-AE8C-4932-BD97-D6B3E86CDB69}" type="presOf" srcId="{1DC4D89A-32A1-4DE9-8900-3C5C45549F31}" destId="{70045B06-55B5-499C-85DF-B031247ADCAF}" srcOrd="0" destOrd="0" presId="urn:microsoft.com/office/officeart/2005/8/layout/hierarchy2"/>
    <dgm:cxn modelId="{B7BF46F3-BB6F-4F65-BF96-1F3527DB7020}" srcId="{550A94F5-997B-4F4C-8297-65FA5ABBFD54}" destId="{5EFECE93-0A59-478A-8DDF-51C68BF8C401}" srcOrd="0" destOrd="0" parTransId="{93B288B4-BCE4-4E63-8521-F3B53483CFA9}" sibTransId="{B8786771-F2F0-4254-9932-B9FF34EAB0F3}"/>
    <dgm:cxn modelId="{23E74BF6-3A2F-4DFC-84F0-302A80E12B7A}" type="presOf" srcId="{93B288B4-BCE4-4E63-8521-F3B53483CFA9}" destId="{DF13C402-3A03-42E8-B0A7-DE8BC92F7CE2}" srcOrd="0" destOrd="0" presId="urn:microsoft.com/office/officeart/2005/8/layout/hierarchy2"/>
    <dgm:cxn modelId="{DE1074FC-1935-4531-97A4-8203D840CDA8}" type="presOf" srcId="{1C7B8791-442C-4E7A-9532-BF0C43301767}" destId="{6A7F6DDD-30B1-44D3-8DEC-27ED0B49E756}" srcOrd="0" destOrd="0" presId="urn:microsoft.com/office/officeart/2005/8/layout/hierarchy2"/>
    <dgm:cxn modelId="{5FA9FA1B-B807-4443-A8E1-AFEC60E28D48}" type="presParOf" srcId="{BF1F2ED6-4182-41A1-B39A-A2F63741CBA4}" destId="{F8A033FE-4BAF-4903-89DE-CCBA099C7C80}" srcOrd="0" destOrd="0" presId="urn:microsoft.com/office/officeart/2005/8/layout/hierarchy2"/>
    <dgm:cxn modelId="{769B847F-41B5-416E-B788-602ABEADE28C}" type="presParOf" srcId="{F8A033FE-4BAF-4903-89DE-CCBA099C7C80}" destId="{E9E9618C-6117-4342-BAE6-D26CB43F0F70}" srcOrd="0" destOrd="0" presId="urn:microsoft.com/office/officeart/2005/8/layout/hierarchy2"/>
    <dgm:cxn modelId="{517857B3-731A-4897-81F5-1850F6C18508}" type="presParOf" srcId="{F8A033FE-4BAF-4903-89DE-CCBA099C7C80}" destId="{3DA879B1-4076-40C5-BAB5-E0043E66589E}" srcOrd="1" destOrd="0" presId="urn:microsoft.com/office/officeart/2005/8/layout/hierarchy2"/>
    <dgm:cxn modelId="{49FC160D-01CA-4B48-BE2F-94F57C8CE30B}" type="presParOf" srcId="{3DA879B1-4076-40C5-BAB5-E0043E66589E}" destId="{B6925277-7A49-4414-B004-9A790D33617C}" srcOrd="0" destOrd="0" presId="urn:microsoft.com/office/officeart/2005/8/layout/hierarchy2"/>
    <dgm:cxn modelId="{4E3C0044-EFC9-4338-894C-9CAF8B689218}" type="presParOf" srcId="{B6925277-7A49-4414-B004-9A790D33617C}" destId="{0815FEE7-F54B-489C-A67D-43231BD7B7E3}" srcOrd="0" destOrd="0" presId="urn:microsoft.com/office/officeart/2005/8/layout/hierarchy2"/>
    <dgm:cxn modelId="{128625C7-6013-47F9-89DD-C5B8826F490C}" type="presParOf" srcId="{3DA879B1-4076-40C5-BAB5-E0043E66589E}" destId="{1CD05CB2-4F93-4EE0-8DC2-92E516F38456}" srcOrd="1" destOrd="0" presId="urn:microsoft.com/office/officeart/2005/8/layout/hierarchy2"/>
    <dgm:cxn modelId="{27A9C005-305C-4159-9880-5057D955C73F}" type="presParOf" srcId="{1CD05CB2-4F93-4EE0-8DC2-92E516F38456}" destId="{6A7F6DDD-30B1-44D3-8DEC-27ED0B49E756}" srcOrd="0" destOrd="0" presId="urn:microsoft.com/office/officeart/2005/8/layout/hierarchy2"/>
    <dgm:cxn modelId="{888D126C-F9DD-46EC-8319-7E70D73AA2EE}" type="presParOf" srcId="{1CD05CB2-4F93-4EE0-8DC2-92E516F38456}" destId="{5E053E66-F0CF-4356-A2DB-6911438B5B0C}" srcOrd="1" destOrd="0" presId="urn:microsoft.com/office/officeart/2005/8/layout/hierarchy2"/>
    <dgm:cxn modelId="{DE3D0C1D-57F7-4ECD-8D76-9B558C4F6C80}" type="presParOf" srcId="{5E053E66-F0CF-4356-A2DB-6911438B5B0C}" destId="{DCA896E7-A9E2-4974-8A01-6A4102501C23}" srcOrd="0" destOrd="0" presId="urn:microsoft.com/office/officeart/2005/8/layout/hierarchy2"/>
    <dgm:cxn modelId="{82577693-4032-4BB5-9189-3555ABC9C80D}" type="presParOf" srcId="{DCA896E7-A9E2-4974-8A01-6A4102501C23}" destId="{7A5CBDDF-F428-45DA-9567-079CDF8D5B4D}" srcOrd="0" destOrd="0" presId="urn:microsoft.com/office/officeart/2005/8/layout/hierarchy2"/>
    <dgm:cxn modelId="{D409853F-B7EC-4A04-8D38-DE8DFE0509FC}" type="presParOf" srcId="{5E053E66-F0CF-4356-A2DB-6911438B5B0C}" destId="{6FE192F2-5E31-4195-8DA8-C60BD33CBD32}" srcOrd="1" destOrd="0" presId="urn:microsoft.com/office/officeart/2005/8/layout/hierarchy2"/>
    <dgm:cxn modelId="{9DFB9F7C-C079-406E-92B6-430DFF03B2B7}" type="presParOf" srcId="{6FE192F2-5E31-4195-8DA8-C60BD33CBD32}" destId="{4D312A9E-5410-41C5-A92F-83BA4AE81EDC}" srcOrd="0" destOrd="0" presId="urn:microsoft.com/office/officeart/2005/8/layout/hierarchy2"/>
    <dgm:cxn modelId="{B6D9332E-3265-4019-8602-2DD647594272}" type="presParOf" srcId="{6FE192F2-5E31-4195-8DA8-C60BD33CBD32}" destId="{DBD62212-4DBB-481E-BB08-6CBA037CE5F8}" srcOrd="1" destOrd="0" presId="urn:microsoft.com/office/officeart/2005/8/layout/hierarchy2"/>
    <dgm:cxn modelId="{A097CFFD-5136-4753-9C3F-75D67F3036A1}" type="presParOf" srcId="{3DA879B1-4076-40C5-BAB5-E0043E66589E}" destId="{8710753B-3801-4CCB-AC5B-759631E0B47C}" srcOrd="2" destOrd="0" presId="urn:microsoft.com/office/officeart/2005/8/layout/hierarchy2"/>
    <dgm:cxn modelId="{BCDABEE2-3EA1-47AF-8FA4-4DE3B324CF21}" type="presParOf" srcId="{8710753B-3801-4CCB-AC5B-759631E0B47C}" destId="{BAABA65F-129A-44B2-AADE-690E0372DCB3}" srcOrd="0" destOrd="0" presId="urn:microsoft.com/office/officeart/2005/8/layout/hierarchy2"/>
    <dgm:cxn modelId="{C485E0AC-BB01-4EE3-90C0-1CE892D072E0}" type="presParOf" srcId="{3DA879B1-4076-40C5-BAB5-E0043E66589E}" destId="{B04FE4A4-E835-4460-A8AE-1E6209C27B90}" srcOrd="3" destOrd="0" presId="urn:microsoft.com/office/officeart/2005/8/layout/hierarchy2"/>
    <dgm:cxn modelId="{51FD0F27-663D-4A9D-AA9D-29193EB2F049}" type="presParOf" srcId="{B04FE4A4-E835-4460-A8AE-1E6209C27B90}" destId="{70045B06-55B5-499C-85DF-B031247ADCAF}" srcOrd="0" destOrd="0" presId="urn:microsoft.com/office/officeart/2005/8/layout/hierarchy2"/>
    <dgm:cxn modelId="{C0C4383A-CDD2-4A85-B881-CE2C8F6D00AC}" type="presParOf" srcId="{B04FE4A4-E835-4460-A8AE-1E6209C27B90}" destId="{806D5AC8-7882-4656-A34F-6FE447D453B9}" srcOrd="1" destOrd="0" presId="urn:microsoft.com/office/officeart/2005/8/layout/hierarchy2"/>
    <dgm:cxn modelId="{35827744-8B13-4508-A0DA-290F907A809E}" type="presParOf" srcId="{806D5AC8-7882-4656-A34F-6FE447D453B9}" destId="{5DEAFF50-7CD2-4F61-A6A7-6360B7A663B8}" srcOrd="0" destOrd="0" presId="urn:microsoft.com/office/officeart/2005/8/layout/hierarchy2"/>
    <dgm:cxn modelId="{8E87C417-CBB8-4324-B0EF-6713EFD65941}" type="presParOf" srcId="{5DEAFF50-7CD2-4F61-A6A7-6360B7A663B8}" destId="{E066D7B2-E4F1-40C8-9B58-643442DDB31A}" srcOrd="0" destOrd="0" presId="urn:microsoft.com/office/officeart/2005/8/layout/hierarchy2"/>
    <dgm:cxn modelId="{B25DE70D-EAB0-4881-97E2-DC8467BE7357}" type="presParOf" srcId="{806D5AC8-7882-4656-A34F-6FE447D453B9}" destId="{E0058352-A274-423B-B931-676B5236F760}" srcOrd="1" destOrd="0" presId="urn:microsoft.com/office/officeart/2005/8/layout/hierarchy2"/>
    <dgm:cxn modelId="{28819375-819A-497F-9EB5-9839AEA1B14A}" type="presParOf" srcId="{E0058352-A274-423B-B931-676B5236F760}" destId="{811EAD23-B30A-4DA2-B831-F2603711B12C}" srcOrd="0" destOrd="0" presId="urn:microsoft.com/office/officeart/2005/8/layout/hierarchy2"/>
    <dgm:cxn modelId="{89DC0B34-DF6C-4F96-93BF-C3BC11674C4F}" type="presParOf" srcId="{E0058352-A274-423B-B931-676B5236F760}" destId="{063757CB-96E8-40BA-9DA5-D23D08C957FE}" srcOrd="1" destOrd="0" presId="urn:microsoft.com/office/officeart/2005/8/layout/hierarchy2"/>
    <dgm:cxn modelId="{BD24517C-7EE4-4D81-B29A-6CB0F34711B4}" type="presParOf" srcId="{3DA879B1-4076-40C5-BAB5-E0043E66589E}" destId="{A1369FC7-C9D4-4E52-9E97-33CA446C4443}" srcOrd="4" destOrd="0" presId="urn:microsoft.com/office/officeart/2005/8/layout/hierarchy2"/>
    <dgm:cxn modelId="{A4AC4DB4-4370-41FB-98BC-8FEF87D3815A}" type="presParOf" srcId="{A1369FC7-C9D4-4E52-9E97-33CA446C4443}" destId="{209EC788-3B6B-4D50-A9A5-A61AD57B2275}" srcOrd="0" destOrd="0" presId="urn:microsoft.com/office/officeart/2005/8/layout/hierarchy2"/>
    <dgm:cxn modelId="{30CFA9FC-F433-498F-81DB-66C355CAE4B1}" type="presParOf" srcId="{3DA879B1-4076-40C5-BAB5-E0043E66589E}" destId="{508823ED-2E99-4870-95F6-2C40D17B352B}" srcOrd="5" destOrd="0" presId="urn:microsoft.com/office/officeart/2005/8/layout/hierarchy2"/>
    <dgm:cxn modelId="{6FC7C5D0-A1FD-4DBA-B435-7ED66E87165A}" type="presParOf" srcId="{508823ED-2E99-4870-95F6-2C40D17B352B}" destId="{471E08AF-5278-4FBC-A7F6-EDD432942E7E}" srcOrd="0" destOrd="0" presId="urn:microsoft.com/office/officeart/2005/8/layout/hierarchy2"/>
    <dgm:cxn modelId="{4FBBF02E-E264-433E-BF45-395AAB60DEBF}" type="presParOf" srcId="{508823ED-2E99-4870-95F6-2C40D17B352B}" destId="{AE647AAB-F9BE-4128-9221-7C1C278DC749}" srcOrd="1" destOrd="0" presId="urn:microsoft.com/office/officeart/2005/8/layout/hierarchy2"/>
    <dgm:cxn modelId="{05CD2656-98B6-4405-B51B-716CE65192E0}" type="presParOf" srcId="{AE647AAB-F9BE-4128-9221-7C1C278DC749}" destId="{DF13C402-3A03-42E8-B0A7-DE8BC92F7CE2}" srcOrd="0" destOrd="0" presId="urn:microsoft.com/office/officeart/2005/8/layout/hierarchy2"/>
    <dgm:cxn modelId="{00ECAAC5-C8C8-4F64-9165-4E81667E39A8}" type="presParOf" srcId="{DF13C402-3A03-42E8-B0A7-DE8BC92F7CE2}" destId="{C9B266FC-3DF4-43E8-B3E0-FEA3B06FA77D}" srcOrd="0" destOrd="0" presId="urn:microsoft.com/office/officeart/2005/8/layout/hierarchy2"/>
    <dgm:cxn modelId="{D65A8F2A-8673-407A-9EAB-3D411DD60675}" type="presParOf" srcId="{AE647AAB-F9BE-4128-9221-7C1C278DC749}" destId="{AC32C95F-5831-4B4A-BE89-C1CFE4AD5B15}" srcOrd="1" destOrd="0" presId="urn:microsoft.com/office/officeart/2005/8/layout/hierarchy2"/>
    <dgm:cxn modelId="{53DDA8B3-85FB-4D2B-8584-D4381D129F24}" type="presParOf" srcId="{AC32C95F-5831-4B4A-BE89-C1CFE4AD5B15}" destId="{4C71510E-9756-4B00-95B7-1DD3D4CC3377}" srcOrd="0" destOrd="0" presId="urn:microsoft.com/office/officeart/2005/8/layout/hierarchy2"/>
    <dgm:cxn modelId="{8A8D68F3-9559-437D-99A9-7908C7C46C1D}" type="presParOf" srcId="{AC32C95F-5831-4B4A-BE89-C1CFE4AD5B15}" destId="{338C390B-64B5-46BD-932E-F4B2EF6D46C2}" srcOrd="1" destOrd="0" presId="urn:microsoft.com/office/officeart/2005/8/layout/hierarchy2"/>
    <dgm:cxn modelId="{CC6AEAB7-DFC3-465F-8D3C-46B4BBE7874B}" type="presParOf" srcId="{3DA879B1-4076-40C5-BAB5-E0043E66589E}" destId="{7F978521-98FA-4BCB-8A20-860C115B5609}" srcOrd="6" destOrd="0" presId="urn:microsoft.com/office/officeart/2005/8/layout/hierarchy2"/>
    <dgm:cxn modelId="{D28C181A-5ED8-4A38-914A-E56A901AF58E}" type="presParOf" srcId="{7F978521-98FA-4BCB-8A20-860C115B5609}" destId="{3CF95D4E-7F2C-44D5-A91E-A61455370465}" srcOrd="0" destOrd="0" presId="urn:microsoft.com/office/officeart/2005/8/layout/hierarchy2"/>
    <dgm:cxn modelId="{7C3BE0DB-45C6-4211-8543-4E7706988D29}" type="presParOf" srcId="{3DA879B1-4076-40C5-BAB5-E0043E66589E}" destId="{028890A2-7F09-48EE-B860-934A77EA5FBA}" srcOrd="7" destOrd="0" presId="urn:microsoft.com/office/officeart/2005/8/layout/hierarchy2"/>
    <dgm:cxn modelId="{08803C84-77A8-4864-8225-B7D25E92DA8D}" type="presParOf" srcId="{028890A2-7F09-48EE-B860-934A77EA5FBA}" destId="{D0A74533-2A6F-4B83-B678-3355EA504DE6}" srcOrd="0" destOrd="0" presId="urn:microsoft.com/office/officeart/2005/8/layout/hierarchy2"/>
    <dgm:cxn modelId="{9D99EF85-4617-437C-8187-7891EE5325E5}" type="presParOf" srcId="{028890A2-7F09-48EE-B860-934A77EA5FBA}" destId="{0C2CB452-B137-4AC8-B9EF-F05B97A924E8}" srcOrd="1" destOrd="0" presId="urn:microsoft.com/office/officeart/2005/8/layout/hierarchy2"/>
    <dgm:cxn modelId="{8E03E2C2-72C8-4B25-8C75-8E002EECE1DE}" type="presParOf" srcId="{0C2CB452-B137-4AC8-B9EF-F05B97A924E8}" destId="{7FBF2FED-234C-47BC-97EE-A7E5948B2BC1}" srcOrd="0" destOrd="0" presId="urn:microsoft.com/office/officeart/2005/8/layout/hierarchy2"/>
    <dgm:cxn modelId="{99BC2547-B709-4D6F-B4D3-C9A4DAE673D8}" type="presParOf" srcId="{7FBF2FED-234C-47BC-97EE-A7E5948B2BC1}" destId="{EF752086-F5FE-4D1F-A994-F0FD79FE1CE7}" srcOrd="0" destOrd="0" presId="urn:microsoft.com/office/officeart/2005/8/layout/hierarchy2"/>
    <dgm:cxn modelId="{3F4F255E-C756-4951-8763-FF891AD07F99}" type="presParOf" srcId="{0C2CB452-B137-4AC8-B9EF-F05B97A924E8}" destId="{2E9202A3-029E-4930-8F4B-0F6C762A5E37}" srcOrd="1" destOrd="0" presId="urn:microsoft.com/office/officeart/2005/8/layout/hierarchy2"/>
    <dgm:cxn modelId="{ACDDE18B-D394-489F-AB61-E9406E3376FB}" type="presParOf" srcId="{2E9202A3-029E-4930-8F4B-0F6C762A5E37}" destId="{6B1A1116-BFF9-4D37-9CCE-A5F6E75CDED5}" srcOrd="0" destOrd="0" presId="urn:microsoft.com/office/officeart/2005/8/layout/hierarchy2"/>
    <dgm:cxn modelId="{2CC5A53D-BB15-441D-9B7C-438459310E51}" type="presParOf" srcId="{2E9202A3-029E-4930-8F4B-0F6C762A5E37}" destId="{CAC38A91-BA4A-45E6-A9BE-18960040D09C}"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E9618C-6117-4342-BAE6-D26CB43F0F70}">
      <dsp:nvSpPr>
        <dsp:cNvPr id="0" name=""/>
        <dsp:cNvSpPr/>
      </dsp:nvSpPr>
      <dsp:spPr>
        <a:xfrm>
          <a:off x="712725" y="1707537"/>
          <a:ext cx="1479944" cy="977351"/>
        </a:xfrm>
        <a:prstGeom prst="roundRect">
          <a:avLst>
            <a:gd name="adj" fmla="val 1000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nl-NL" sz="1700" kern="1200" dirty="0"/>
            <a:t>Ontwikkelings-</a:t>
          </a:r>
        </a:p>
        <a:p>
          <a:pPr marL="0" lvl="0" indent="0" algn="ctr" defTabSz="755650">
            <a:lnSpc>
              <a:spcPct val="90000"/>
            </a:lnSpc>
            <a:spcBef>
              <a:spcPct val="0"/>
            </a:spcBef>
            <a:spcAft>
              <a:spcPct val="35000"/>
            </a:spcAft>
            <a:buNone/>
          </a:pPr>
          <a:r>
            <a:rPr lang="nl-NL" sz="1700" kern="1200" dirty="0"/>
            <a:t>samenwerking</a:t>
          </a:r>
        </a:p>
      </dsp:txBody>
      <dsp:txXfrm>
        <a:off x="741351" y="1736163"/>
        <a:ext cx="1422692" cy="920099"/>
      </dsp:txXfrm>
    </dsp:sp>
    <dsp:sp modelId="{B6925277-7A49-4414-B004-9A790D33617C}">
      <dsp:nvSpPr>
        <dsp:cNvPr id="0" name=""/>
        <dsp:cNvSpPr/>
      </dsp:nvSpPr>
      <dsp:spPr>
        <a:xfrm rot="19039029">
          <a:off x="1859295" y="1322760"/>
          <a:ext cx="2517148" cy="40429"/>
        </a:xfrm>
        <a:custGeom>
          <a:avLst/>
          <a:gdLst/>
          <a:ahLst/>
          <a:cxnLst/>
          <a:rect l="0" t="0" r="0" b="0"/>
          <a:pathLst>
            <a:path>
              <a:moveTo>
                <a:pt x="0" y="20214"/>
              </a:moveTo>
              <a:lnTo>
                <a:pt x="2517148" y="20214"/>
              </a:lnTo>
            </a:path>
          </a:pathLst>
        </a:custGeom>
        <a:noFill/>
        <a:ln w="19050" cap="flat" cmpd="sng" algn="ctr">
          <a:solidFill>
            <a:schemeClr val="dk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nl-NL" sz="800" kern="1200"/>
        </a:p>
      </dsp:txBody>
      <dsp:txXfrm>
        <a:off x="3054941" y="1280046"/>
        <a:ext cx="125857" cy="125857"/>
      </dsp:txXfrm>
    </dsp:sp>
    <dsp:sp modelId="{6A7F6DDD-30B1-44D3-8DEC-27ED0B49E756}">
      <dsp:nvSpPr>
        <dsp:cNvPr id="0" name=""/>
        <dsp:cNvSpPr/>
      </dsp:nvSpPr>
      <dsp:spPr>
        <a:xfrm>
          <a:off x="4043069" y="1062"/>
          <a:ext cx="1954702" cy="977351"/>
        </a:xfrm>
        <a:prstGeom prst="roundRect">
          <a:avLst>
            <a:gd name="adj" fmla="val 1000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nl-NL" sz="1700" kern="1200" dirty="0"/>
            <a:t>Structurele hulp</a:t>
          </a:r>
        </a:p>
      </dsp:txBody>
      <dsp:txXfrm>
        <a:off x="4071695" y="29688"/>
        <a:ext cx="1897450" cy="920099"/>
      </dsp:txXfrm>
    </dsp:sp>
    <dsp:sp modelId="{DCA896E7-A9E2-4974-8A01-6A4102501C23}">
      <dsp:nvSpPr>
        <dsp:cNvPr id="0" name=""/>
        <dsp:cNvSpPr/>
      </dsp:nvSpPr>
      <dsp:spPr>
        <a:xfrm>
          <a:off x="5997772" y="469523"/>
          <a:ext cx="781881" cy="40429"/>
        </a:xfrm>
        <a:custGeom>
          <a:avLst/>
          <a:gdLst/>
          <a:ahLst/>
          <a:cxnLst/>
          <a:rect l="0" t="0" r="0" b="0"/>
          <a:pathLst>
            <a:path>
              <a:moveTo>
                <a:pt x="0" y="20214"/>
              </a:moveTo>
              <a:lnTo>
                <a:pt x="781881" y="20214"/>
              </a:lnTo>
            </a:path>
          </a:pathLst>
        </a:custGeom>
        <a:noFill/>
        <a:ln w="19050" cap="flat" cmpd="sng" algn="ctr">
          <a:solidFill>
            <a:schemeClr val="dk1">
              <a:shade val="8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l-NL" sz="500" kern="1200"/>
        </a:p>
      </dsp:txBody>
      <dsp:txXfrm>
        <a:off x="6369165" y="470190"/>
        <a:ext cx="39094" cy="39094"/>
      </dsp:txXfrm>
    </dsp:sp>
    <dsp:sp modelId="{4D312A9E-5410-41C5-A92F-83BA4AE81EDC}">
      <dsp:nvSpPr>
        <dsp:cNvPr id="0" name=""/>
        <dsp:cNvSpPr/>
      </dsp:nvSpPr>
      <dsp:spPr>
        <a:xfrm>
          <a:off x="6779653" y="1062"/>
          <a:ext cx="1954702" cy="977351"/>
        </a:xfrm>
        <a:prstGeom prst="roundRect">
          <a:avLst>
            <a:gd name="adj" fmla="val 1000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nl-NL" sz="1700" kern="1200" dirty="0"/>
            <a:t>Aanpak oorzaak</a:t>
          </a:r>
        </a:p>
      </dsp:txBody>
      <dsp:txXfrm>
        <a:off x="6808279" y="29688"/>
        <a:ext cx="1897450" cy="920099"/>
      </dsp:txXfrm>
    </dsp:sp>
    <dsp:sp modelId="{8710753B-3801-4CCB-AC5B-759631E0B47C}">
      <dsp:nvSpPr>
        <dsp:cNvPr id="0" name=""/>
        <dsp:cNvSpPr/>
      </dsp:nvSpPr>
      <dsp:spPr>
        <a:xfrm rot="20551534">
          <a:off x="2147907" y="1884737"/>
          <a:ext cx="1939925" cy="40429"/>
        </a:xfrm>
        <a:custGeom>
          <a:avLst/>
          <a:gdLst/>
          <a:ahLst/>
          <a:cxnLst/>
          <a:rect l="0" t="0" r="0" b="0"/>
          <a:pathLst>
            <a:path>
              <a:moveTo>
                <a:pt x="0" y="20214"/>
              </a:moveTo>
              <a:lnTo>
                <a:pt x="1939925" y="20214"/>
              </a:lnTo>
            </a:path>
          </a:pathLst>
        </a:custGeom>
        <a:noFill/>
        <a:ln w="19050" cap="flat" cmpd="sng" algn="ctr">
          <a:solidFill>
            <a:schemeClr val="dk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nl-NL" sz="600" kern="1200"/>
        </a:p>
      </dsp:txBody>
      <dsp:txXfrm>
        <a:off x="3069371" y="1856454"/>
        <a:ext cx="96996" cy="96996"/>
      </dsp:txXfrm>
    </dsp:sp>
    <dsp:sp modelId="{70045B06-55B5-499C-85DF-B031247ADCAF}">
      <dsp:nvSpPr>
        <dsp:cNvPr id="0" name=""/>
        <dsp:cNvSpPr/>
      </dsp:nvSpPr>
      <dsp:spPr>
        <a:xfrm>
          <a:off x="4043069" y="1125016"/>
          <a:ext cx="1954702" cy="977351"/>
        </a:xfrm>
        <a:prstGeom prst="roundRect">
          <a:avLst>
            <a:gd name="adj" fmla="val 1000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nl-NL" sz="1700" kern="1200" dirty="0"/>
            <a:t>Bilaterale hulp</a:t>
          </a:r>
        </a:p>
      </dsp:txBody>
      <dsp:txXfrm>
        <a:off x="4071695" y="1153642"/>
        <a:ext cx="1897450" cy="920099"/>
      </dsp:txXfrm>
    </dsp:sp>
    <dsp:sp modelId="{5DEAFF50-7CD2-4F61-A6A7-6360B7A663B8}">
      <dsp:nvSpPr>
        <dsp:cNvPr id="0" name=""/>
        <dsp:cNvSpPr/>
      </dsp:nvSpPr>
      <dsp:spPr>
        <a:xfrm>
          <a:off x="5997772" y="1593477"/>
          <a:ext cx="781881" cy="40429"/>
        </a:xfrm>
        <a:custGeom>
          <a:avLst/>
          <a:gdLst/>
          <a:ahLst/>
          <a:cxnLst/>
          <a:rect l="0" t="0" r="0" b="0"/>
          <a:pathLst>
            <a:path>
              <a:moveTo>
                <a:pt x="0" y="20214"/>
              </a:moveTo>
              <a:lnTo>
                <a:pt x="781881" y="20214"/>
              </a:lnTo>
            </a:path>
          </a:pathLst>
        </a:custGeom>
        <a:noFill/>
        <a:ln w="19050" cap="flat" cmpd="sng" algn="ctr">
          <a:solidFill>
            <a:schemeClr val="dk1">
              <a:shade val="8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l-NL" sz="500" kern="1200"/>
        </a:p>
      </dsp:txBody>
      <dsp:txXfrm>
        <a:off x="6369165" y="1594144"/>
        <a:ext cx="39094" cy="39094"/>
      </dsp:txXfrm>
    </dsp:sp>
    <dsp:sp modelId="{811EAD23-B30A-4DA2-B831-F2603711B12C}">
      <dsp:nvSpPr>
        <dsp:cNvPr id="0" name=""/>
        <dsp:cNvSpPr/>
      </dsp:nvSpPr>
      <dsp:spPr>
        <a:xfrm>
          <a:off x="6779653" y="1125016"/>
          <a:ext cx="1954702" cy="977351"/>
        </a:xfrm>
        <a:prstGeom prst="roundRect">
          <a:avLst>
            <a:gd name="adj" fmla="val 1000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nl-NL" sz="1700" kern="1200" dirty="0"/>
            <a:t>Afspraak tussen 2 landen</a:t>
          </a:r>
        </a:p>
      </dsp:txBody>
      <dsp:txXfrm>
        <a:off x="6808279" y="1153642"/>
        <a:ext cx="1897450" cy="920099"/>
      </dsp:txXfrm>
    </dsp:sp>
    <dsp:sp modelId="{A1369FC7-C9D4-4E52-9E97-33CA446C4443}">
      <dsp:nvSpPr>
        <dsp:cNvPr id="0" name=""/>
        <dsp:cNvSpPr/>
      </dsp:nvSpPr>
      <dsp:spPr>
        <a:xfrm rot="978579">
          <a:off x="2153876" y="2446714"/>
          <a:ext cx="1927985" cy="40429"/>
        </a:xfrm>
        <a:custGeom>
          <a:avLst/>
          <a:gdLst/>
          <a:ahLst/>
          <a:cxnLst/>
          <a:rect l="0" t="0" r="0" b="0"/>
          <a:pathLst>
            <a:path>
              <a:moveTo>
                <a:pt x="0" y="20214"/>
              </a:moveTo>
              <a:lnTo>
                <a:pt x="1927985" y="20214"/>
              </a:lnTo>
            </a:path>
          </a:pathLst>
        </a:custGeom>
        <a:noFill/>
        <a:ln w="19050" cap="flat" cmpd="sng" algn="ctr">
          <a:solidFill>
            <a:schemeClr val="dk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nl-NL" sz="600" kern="1200"/>
        </a:p>
      </dsp:txBody>
      <dsp:txXfrm>
        <a:off x="3069670" y="2418729"/>
        <a:ext cx="96399" cy="96399"/>
      </dsp:txXfrm>
    </dsp:sp>
    <dsp:sp modelId="{471E08AF-5278-4FBC-A7F6-EDD432942E7E}">
      <dsp:nvSpPr>
        <dsp:cNvPr id="0" name=""/>
        <dsp:cNvSpPr/>
      </dsp:nvSpPr>
      <dsp:spPr>
        <a:xfrm>
          <a:off x="4043069" y="2248970"/>
          <a:ext cx="1954702" cy="977351"/>
        </a:xfrm>
        <a:prstGeom prst="roundRect">
          <a:avLst>
            <a:gd name="adj" fmla="val 1000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nl-NL" sz="1700" kern="1200" dirty="0"/>
            <a:t>Gebonden hulp</a:t>
          </a:r>
        </a:p>
      </dsp:txBody>
      <dsp:txXfrm>
        <a:off x="4071695" y="2277596"/>
        <a:ext cx="1897450" cy="920099"/>
      </dsp:txXfrm>
    </dsp:sp>
    <dsp:sp modelId="{DF13C402-3A03-42E8-B0A7-DE8BC92F7CE2}">
      <dsp:nvSpPr>
        <dsp:cNvPr id="0" name=""/>
        <dsp:cNvSpPr/>
      </dsp:nvSpPr>
      <dsp:spPr>
        <a:xfrm>
          <a:off x="5997772" y="2717431"/>
          <a:ext cx="781881" cy="40429"/>
        </a:xfrm>
        <a:custGeom>
          <a:avLst/>
          <a:gdLst/>
          <a:ahLst/>
          <a:cxnLst/>
          <a:rect l="0" t="0" r="0" b="0"/>
          <a:pathLst>
            <a:path>
              <a:moveTo>
                <a:pt x="0" y="20214"/>
              </a:moveTo>
              <a:lnTo>
                <a:pt x="781881" y="20214"/>
              </a:lnTo>
            </a:path>
          </a:pathLst>
        </a:custGeom>
        <a:noFill/>
        <a:ln w="19050" cap="flat" cmpd="sng" algn="ctr">
          <a:solidFill>
            <a:schemeClr val="dk1">
              <a:shade val="8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l-NL" sz="500" kern="1200"/>
        </a:p>
      </dsp:txBody>
      <dsp:txXfrm>
        <a:off x="6369165" y="2718098"/>
        <a:ext cx="39094" cy="39094"/>
      </dsp:txXfrm>
    </dsp:sp>
    <dsp:sp modelId="{4C71510E-9756-4B00-95B7-1DD3D4CC3377}">
      <dsp:nvSpPr>
        <dsp:cNvPr id="0" name=""/>
        <dsp:cNvSpPr/>
      </dsp:nvSpPr>
      <dsp:spPr>
        <a:xfrm>
          <a:off x="6779653" y="2248970"/>
          <a:ext cx="1954702" cy="977351"/>
        </a:xfrm>
        <a:prstGeom prst="roundRect">
          <a:avLst>
            <a:gd name="adj" fmla="val 1000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nl-NL" sz="1700" kern="1200" dirty="0"/>
            <a:t>Hulp onder voorwaarden</a:t>
          </a:r>
        </a:p>
      </dsp:txBody>
      <dsp:txXfrm>
        <a:off x="6808279" y="2277596"/>
        <a:ext cx="1897450" cy="920099"/>
      </dsp:txXfrm>
    </dsp:sp>
    <dsp:sp modelId="{7F978521-98FA-4BCB-8A20-860C115B5609}">
      <dsp:nvSpPr>
        <dsp:cNvPr id="0" name=""/>
        <dsp:cNvSpPr/>
      </dsp:nvSpPr>
      <dsp:spPr>
        <a:xfrm rot="2519261">
          <a:off x="1873131" y="3008691"/>
          <a:ext cx="2489476" cy="40429"/>
        </a:xfrm>
        <a:custGeom>
          <a:avLst/>
          <a:gdLst/>
          <a:ahLst/>
          <a:cxnLst/>
          <a:rect l="0" t="0" r="0" b="0"/>
          <a:pathLst>
            <a:path>
              <a:moveTo>
                <a:pt x="0" y="20214"/>
              </a:moveTo>
              <a:lnTo>
                <a:pt x="2489476" y="20214"/>
              </a:lnTo>
            </a:path>
          </a:pathLst>
        </a:custGeom>
        <a:noFill/>
        <a:ln w="19050" cap="flat" cmpd="sng" algn="ctr">
          <a:solidFill>
            <a:schemeClr val="dk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nl-NL" sz="800" kern="1200"/>
        </a:p>
      </dsp:txBody>
      <dsp:txXfrm>
        <a:off x="3055632" y="2966669"/>
        <a:ext cx="124473" cy="124473"/>
      </dsp:txXfrm>
    </dsp:sp>
    <dsp:sp modelId="{D0A74533-2A6F-4B83-B678-3355EA504DE6}">
      <dsp:nvSpPr>
        <dsp:cNvPr id="0" name=""/>
        <dsp:cNvSpPr/>
      </dsp:nvSpPr>
      <dsp:spPr>
        <a:xfrm>
          <a:off x="4043069" y="3372924"/>
          <a:ext cx="1954702" cy="977351"/>
        </a:xfrm>
        <a:prstGeom prst="roundRect">
          <a:avLst>
            <a:gd name="adj" fmla="val 1000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nl-NL" sz="1700" kern="1200" dirty="0"/>
            <a:t>Noodhulp</a:t>
          </a:r>
        </a:p>
      </dsp:txBody>
      <dsp:txXfrm>
        <a:off x="4071695" y="3401550"/>
        <a:ext cx="1897450" cy="920099"/>
      </dsp:txXfrm>
    </dsp:sp>
    <dsp:sp modelId="{7FBF2FED-234C-47BC-97EE-A7E5948B2BC1}">
      <dsp:nvSpPr>
        <dsp:cNvPr id="0" name=""/>
        <dsp:cNvSpPr/>
      </dsp:nvSpPr>
      <dsp:spPr>
        <a:xfrm>
          <a:off x="5997772" y="3841385"/>
          <a:ext cx="781881" cy="40429"/>
        </a:xfrm>
        <a:custGeom>
          <a:avLst/>
          <a:gdLst/>
          <a:ahLst/>
          <a:cxnLst/>
          <a:rect l="0" t="0" r="0" b="0"/>
          <a:pathLst>
            <a:path>
              <a:moveTo>
                <a:pt x="0" y="20214"/>
              </a:moveTo>
              <a:lnTo>
                <a:pt x="781881" y="20214"/>
              </a:lnTo>
            </a:path>
          </a:pathLst>
        </a:custGeom>
        <a:noFill/>
        <a:ln w="19050" cap="flat" cmpd="sng" algn="ctr">
          <a:solidFill>
            <a:schemeClr val="dk1">
              <a:shade val="8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l-NL" sz="500" kern="1200"/>
        </a:p>
      </dsp:txBody>
      <dsp:txXfrm>
        <a:off x="6369165" y="3842052"/>
        <a:ext cx="39094" cy="39094"/>
      </dsp:txXfrm>
    </dsp:sp>
    <dsp:sp modelId="{6B1A1116-BFF9-4D37-9CCE-A5F6E75CDED5}">
      <dsp:nvSpPr>
        <dsp:cNvPr id="0" name=""/>
        <dsp:cNvSpPr/>
      </dsp:nvSpPr>
      <dsp:spPr>
        <a:xfrm>
          <a:off x="6779653" y="3372924"/>
          <a:ext cx="1954702" cy="977351"/>
        </a:xfrm>
        <a:prstGeom prst="roundRect">
          <a:avLst>
            <a:gd name="adj" fmla="val 1000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nl-NL" sz="1700" kern="1200" dirty="0"/>
            <a:t>Voedsel, medicijnen en tenten bij een crisis</a:t>
          </a:r>
        </a:p>
      </dsp:txBody>
      <dsp:txXfrm>
        <a:off x="6808279" y="3401550"/>
        <a:ext cx="1897450" cy="92009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949E3F-D4B3-4CA9-8BF4-D91539D76536}" type="datetimeFigureOut">
              <a:rPr lang="nl-NL" smtClean="0"/>
              <a:t>22-6-2026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E1A2B7-5CBD-4C30-9AF1-84E01025329F}" type="slidenum">
              <a:rPr lang="nl-NL" smtClean="0"/>
              <a:t>‹#›</a:t>
            </a:fld>
            <a:endParaRPr lang="nl-NL"/>
          </a:p>
        </p:txBody>
      </p:sp>
    </p:spTree>
    <p:extLst>
      <p:ext uri="{BB962C8B-B14F-4D97-AF65-F5344CB8AC3E}">
        <p14:creationId xmlns:p14="http://schemas.microsoft.com/office/powerpoint/2010/main" val="4068132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youtube.com/watch?v=kuiUIl_iQG8"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nl.wikipedia.org/wiki/Muhammad_Yunus"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youtu.be/bi3ieBeZGw8"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90% van de US ontwikkelingshulp word bezuinigd (2025)</a:t>
            </a:r>
          </a:p>
          <a:p>
            <a:endParaRPr lang="nl-NL" dirty="0"/>
          </a:p>
        </p:txBody>
      </p:sp>
      <p:sp>
        <p:nvSpPr>
          <p:cNvPr id="4" name="Tijdelijke aanduiding voor dianummer 3"/>
          <p:cNvSpPr>
            <a:spLocks noGrp="1"/>
          </p:cNvSpPr>
          <p:nvPr>
            <p:ph type="sldNum" sz="quarter" idx="5"/>
          </p:nvPr>
        </p:nvSpPr>
        <p:spPr/>
        <p:txBody>
          <a:bodyPr/>
          <a:lstStyle/>
          <a:p>
            <a:fld id="{A127E5F1-2FF3-406E-AC02-9A60464A1841}" type="slidenum">
              <a:rPr lang="nl-NL" smtClean="0"/>
              <a:t>21</a:t>
            </a:fld>
            <a:endParaRPr lang="nl-NL"/>
          </a:p>
        </p:txBody>
      </p:sp>
    </p:spTree>
    <p:extLst>
      <p:ext uri="{BB962C8B-B14F-4D97-AF65-F5344CB8AC3E}">
        <p14:creationId xmlns:p14="http://schemas.microsoft.com/office/powerpoint/2010/main" val="1757352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Verdieping</a:t>
            </a:r>
          </a:p>
          <a:p>
            <a:r>
              <a:rPr lang="nl-NL" dirty="0"/>
              <a:t>https://nl.wikipedia.org/wiki/Ontwikkelingssamenwerking</a:t>
            </a:r>
          </a:p>
        </p:txBody>
      </p:sp>
      <p:sp>
        <p:nvSpPr>
          <p:cNvPr id="4" name="Tijdelijke aanduiding voor dianummer 3"/>
          <p:cNvSpPr>
            <a:spLocks noGrp="1"/>
          </p:cNvSpPr>
          <p:nvPr>
            <p:ph type="sldNum" sz="quarter" idx="5"/>
          </p:nvPr>
        </p:nvSpPr>
        <p:spPr/>
        <p:txBody>
          <a:bodyPr/>
          <a:lstStyle/>
          <a:p>
            <a:fld id="{80E1A2B7-5CBD-4C30-9AF1-84E01025329F}" type="slidenum">
              <a:rPr lang="nl-NL" smtClean="0"/>
              <a:t>27</a:t>
            </a:fld>
            <a:endParaRPr lang="nl-NL"/>
          </a:p>
        </p:txBody>
      </p:sp>
    </p:spTree>
    <p:extLst>
      <p:ext uri="{BB962C8B-B14F-4D97-AF65-F5344CB8AC3E}">
        <p14:creationId xmlns:p14="http://schemas.microsoft.com/office/powerpoint/2010/main" val="2712131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1,4 miljard mensen hebben geen bankrekening.</a:t>
            </a:r>
          </a:p>
        </p:txBody>
      </p:sp>
      <p:sp>
        <p:nvSpPr>
          <p:cNvPr id="4" name="Tijdelijke aanduiding voor dianummer 3"/>
          <p:cNvSpPr>
            <a:spLocks noGrp="1"/>
          </p:cNvSpPr>
          <p:nvPr>
            <p:ph type="sldNum" sz="quarter" idx="5"/>
          </p:nvPr>
        </p:nvSpPr>
        <p:spPr/>
        <p:txBody>
          <a:bodyPr/>
          <a:lstStyle/>
          <a:p>
            <a:fld id="{A9DD6E14-A401-41F8-8500-60202C3EBFB1}" type="slidenum">
              <a:rPr lang="nl-NL" smtClean="0"/>
              <a:t>30</a:t>
            </a:fld>
            <a:endParaRPr lang="nl-NL"/>
          </a:p>
        </p:txBody>
      </p:sp>
    </p:spTree>
    <p:extLst>
      <p:ext uri="{BB962C8B-B14F-4D97-AF65-F5344CB8AC3E}">
        <p14:creationId xmlns:p14="http://schemas.microsoft.com/office/powerpoint/2010/main" val="1137003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hlinkClick r:id="rId3"/>
              </a:rPr>
              <a:t>https://www.youtube.com/watch?v=kuiUIl_iQG8</a:t>
            </a:r>
            <a:endParaRPr lang="nl-NL" dirty="0"/>
          </a:p>
          <a:p>
            <a:endParaRPr lang="nl-NL" dirty="0">
              <a:hlinkClick r:id="rId4"/>
            </a:endParaRPr>
          </a:p>
          <a:p>
            <a:r>
              <a:rPr lang="nl-NL" dirty="0">
                <a:hlinkClick r:id="rId4"/>
              </a:rPr>
              <a:t>https://nl.wikipedia.org/wiki/Muhammad_Yunus</a:t>
            </a:r>
            <a:endParaRPr lang="nl-NL" dirty="0"/>
          </a:p>
          <a:p>
            <a:r>
              <a:rPr lang="nl-NL" dirty="0"/>
              <a:t>2006 Nobel </a:t>
            </a:r>
            <a:r>
              <a:rPr lang="nl-NL" dirty="0" err="1"/>
              <a:t>Prize</a:t>
            </a:r>
            <a:r>
              <a:rPr lang="nl-NL" dirty="0"/>
              <a:t> voor</a:t>
            </a:r>
            <a:r>
              <a:rPr lang="nl-NL" baseline="0" dirty="0"/>
              <a:t> vrede</a:t>
            </a:r>
            <a:endParaRPr lang="nl-NL" dirty="0"/>
          </a:p>
        </p:txBody>
      </p:sp>
      <p:sp>
        <p:nvSpPr>
          <p:cNvPr id="4" name="Tijdelijke aanduiding voor dianummer 3"/>
          <p:cNvSpPr>
            <a:spLocks noGrp="1"/>
          </p:cNvSpPr>
          <p:nvPr>
            <p:ph type="sldNum" sz="quarter" idx="10"/>
          </p:nvPr>
        </p:nvSpPr>
        <p:spPr/>
        <p:txBody>
          <a:bodyPr/>
          <a:lstStyle/>
          <a:p>
            <a:fld id="{DB38FBAC-B552-43A0-921B-9BCD9A0AC74C}" type="slidenum">
              <a:rPr lang="nl-NL" smtClean="0"/>
              <a:t>31</a:t>
            </a:fld>
            <a:endParaRPr lang="nl-NL"/>
          </a:p>
        </p:txBody>
      </p:sp>
    </p:spTree>
    <p:extLst>
      <p:ext uri="{BB962C8B-B14F-4D97-AF65-F5344CB8AC3E}">
        <p14:creationId xmlns:p14="http://schemas.microsoft.com/office/powerpoint/2010/main" val="3841100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u="none" strike="noStrike" kern="1200" dirty="0">
                <a:solidFill>
                  <a:schemeClr val="tx1"/>
                </a:solidFill>
                <a:effectLst/>
                <a:latin typeface="+mn-lt"/>
                <a:ea typeface="+mn-ea"/>
                <a:cs typeface="+mn-cs"/>
                <a:hlinkClick r:id="rId3"/>
              </a:rPr>
              <a:t>https://youtu.be/bi3ieBeZGw8</a:t>
            </a:r>
            <a:endParaRPr lang="nl-NL" dirty="0"/>
          </a:p>
        </p:txBody>
      </p:sp>
      <p:sp>
        <p:nvSpPr>
          <p:cNvPr id="4" name="Tijdelijke aanduiding voor dianummer 3"/>
          <p:cNvSpPr>
            <a:spLocks noGrp="1"/>
          </p:cNvSpPr>
          <p:nvPr>
            <p:ph type="sldNum" sz="quarter" idx="10"/>
          </p:nvPr>
        </p:nvSpPr>
        <p:spPr/>
        <p:txBody>
          <a:bodyPr/>
          <a:lstStyle/>
          <a:p>
            <a:fld id="{DB38FBAC-B552-43A0-921B-9BCD9A0AC74C}" type="slidenum">
              <a:rPr lang="nl-NL" smtClean="0"/>
              <a:t>33</a:t>
            </a:fld>
            <a:endParaRPr lang="nl-NL"/>
          </a:p>
        </p:txBody>
      </p:sp>
    </p:spTree>
    <p:extLst>
      <p:ext uri="{BB962C8B-B14F-4D97-AF65-F5344CB8AC3E}">
        <p14:creationId xmlns:p14="http://schemas.microsoft.com/office/powerpoint/2010/main" val="996833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E4D593-43CF-FA26-CEA6-9D2D640140F0}"/>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464318F8-E89F-A515-7066-817C32E3DD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E5583A17-C5CD-7F5C-3E47-F54DE977EF01}"/>
              </a:ext>
            </a:extLst>
          </p:cNvPr>
          <p:cNvSpPr>
            <a:spLocks noGrp="1"/>
          </p:cNvSpPr>
          <p:nvPr>
            <p:ph type="dt" sz="half" idx="10"/>
          </p:nvPr>
        </p:nvSpPr>
        <p:spPr/>
        <p:txBody>
          <a:bodyPr/>
          <a:lstStyle/>
          <a:p>
            <a:fld id="{6984ACC7-4CAA-411F-9EEE-2F7083AFE205}" type="datetimeFigureOut">
              <a:rPr lang="nl-NL" smtClean="0"/>
              <a:t>22-6-2026</a:t>
            </a:fld>
            <a:endParaRPr lang="nl-NL"/>
          </a:p>
        </p:txBody>
      </p:sp>
      <p:sp>
        <p:nvSpPr>
          <p:cNvPr id="5" name="Tijdelijke aanduiding voor voettekst 4">
            <a:extLst>
              <a:ext uri="{FF2B5EF4-FFF2-40B4-BE49-F238E27FC236}">
                <a16:creationId xmlns:a16="http://schemas.microsoft.com/office/drawing/2014/main" id="{FF6FAF79-4316-4FE1-89F2-077EBBEB730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6A405CF-2487-2ABB-A601-A2F01F936B21}"/>
              </a:ext>
            </a:extLst>
          </p:cNvPr>
          <p:cNvSpPr>
            <a:spLocks noGrp="1"/>
          </p:cNvSpPr>
          <p:nvPr>
            <p:ph type="sldNum" sz="quarter" idx="12"/>
          </p:nvPr>
        </p:nvSpPr>
        <p:spPr/>
        <p:txBody>
          <a:bodyPr/>
          <a:lstStyle/>
          <a:p>
            <a:fld id="{6511D8AB-8D23-40C5-98E4-C9340F29D51D}" type="slidenum">
              <a:rPr lang="nl-NL" smtClean="0"/>
              <a:t>‹#›</a:t>
            </a:fld>
            <a:endParaRPr lang="nl-NL"/>
          </a:p>
        </p:txBody>
      </p:sp>
    </p:spTree>
    <p:extLst>
      <p:ext uri="{BB962C8B-B14F-4D97-AF65-F5344CB8AC3E}">
        <p14:creationId xmlns:p14="http://schemas.microsoft.com/office/powerpoint/2010/main" val="769249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B088C9-751A-3653-71A6-58955172B0B7}"/>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8D2A26E-0D0F-604E-A309-22FC90614F4E}"/>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F171ADE-FD1D-5B3F-73A9-5D154B0EC70D}"/>
              </a:ext>
            </a:extLst>
          </p:cNvPr>
          <p:cNvSpPr>
            <a:spLocks noGrp="1"/>
          </p:cNvSpPr>
          <p:nvPr>
            <p:ph type="dt" sz="half" idx="10"/>
          </p:nvPr>
        </p:nvSpPr>
        <p:spPr/>
        <p:txBody>
          <a:bodyPr/>
          <a:lstStyle/>
          <a:p>
            <a:fld id="{6984ACC7-4CAA-411F-9EEE-2F7083AFE205}" type="datetimeFigureOut">
              <a:rPr lang="nl-NL" smtClean="0"/>
              <a:t>22-6-2026</a:t>
            </a:fld>
            <a:endParaRPr lang="nl-NL"/>
          </a:p>
        </p:txBody>
      </p:sp>
      <p:sp>
        <p:nvSpPr>
          <p:cNvPr id="5" name="Tijdelijke aanduiding voor voettekst 4">
            <a:extLst>
              <a:ext uri="{FF2B5EF4-FFF2-40B4-BE49-F238E27FC236}">
                <a16:creationId xmlns:a16="http://schemas.microsoft.com/office/drawing/2014/main" id="{83CEDB6C-66C3-2D0A-3001-5AD33DC1889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EA4B44C-D928-A89E-80E1-ACF9CBFDE26C}"/>
              </a:ext>
            </a:extLst>
          </p:cNvPr>
          <p:cNvSpPr>
            <a:spLocks noGrp="1"/>
          </p:cNvSpPr>
          <p:nvPr>
            <p:ph type="sldNum" sz="quarter" idx="12"/>
          </p:nvPr>
        </p:nvSpPr>
        <p:spPr/>
        <p:txBody>
          <a:bodyPr/>
          <a:lstStyle/>
          <a:p>
            <a:fld id="{6511D8AB-8D23-40C5-98E4-C9340F29D51D}" type="slidenum">
              <a:rPr lang="nl-NL" smtClean="0"/>
              <a:t>‹#›</a:t>
            </a:fld>
            <a:endParaRPr lang="nl-NL"/>
          </a:p>
        </p:txBody>
      </p:sp>
    </p:spTree>
    <p:extLst>
      <p:ext uri="{BB962C8B-B14F-4D97-AF65-F5344CB8AC3E}">
        <p14:creationId xmlns:p14="http://schemas.microsoft.com/office/powerpoint/2010/main" val="3083848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AB73B3-052A-2FD5-687D-6065BD738F51}"/>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5D0489F4-B751-A57F-C35F-36192636ADB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F7ABFCD2-C0B9-4D1F-6D38-A9C288E0078F}"/>
              </a:ext>
            </a:extLst>
          </p:cNvPr>
          <p:cNvSpPr>
            <a:spLocks noGrp="1"/>
          </p:cNvSpPr>
          <p:nvPr>
            <p:ph type="dt" sz="half" idx="10"/>
          </p:nvPr>
        </p:nvSpPr>
        <p:spPr/>
        <p:txBody>
          <a:bodyPr/>
          <a:lstStyle/>
          <a:p>
            <a:fld id="{6984ACC7-4CAA-411F-9EEE-2F7083AFE205}" type="datetimeFigureOut">
              <a:rPr lang="nl-NL" smtClean="0"/>
              <a:t>22-6-2026</a:t>
            </a:fld>
            <a:endParaRPr lang="nl-NL"/>
          </a:p>
        </p:txBody>
      </p:sp>
      <p:sp>
        <p:nvSpPr>
          <p:cNvPr id="5" name="Tijdelijke aanduiding voor voettekst 4">
            <a:extLst>
              <a:ext uri="{FF2B5EF4-FFF2-40B4-BE49-F238E27FC236}">
                <a16:creationId xmlns:a16="http://schemas.microsoft.com/office/drawing/2014/main" id="{296EA2D7-2259-B1CC-5BCE-830FDD97426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C471639-1A99-0FF0-0498-AE16BD4460FE}"/>
              </a:ext>
            </a:extLst>
          </p:cNvPr>
          <p:cNvSpPr>
            <a:spLocks noGrp="1"/>
          </p:cNvSpPr>
          <p:nvPr>
            <p:ph type="sldNum" sz="quarter" idx="12"/>
          </p:nvPr>
        </p:nvSpPr>
        <p:spPr/>
        <p:txBody>
          <a:bodyPr/>
          <a:lstStyle/>
          <a:p>
            <a:fld id="{6511D8AB-8D23-40C5-98E4-C9340F29D51D}" type="slidenum">
              <a:rPr lang="nl-NL" smtClean="0"/>
              <a:t>‹#›</a:t>
            </a:fld>
            <a:endParaRPr lang="nl-NL"/>
          </a:p>
        </p:txBody>
      </p:sp>
    </p:spTree>
    <p:extLst>
      <p:ext uri="{BB962C8B-B14F-4D97-AF65-F5344CB8AC3E}">
        <p14:creationId xmlns:p14="http://schemas.microsoft.com/office/powerpoint/2010/main" val="2351474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7000BB-CD19-FD88-BB22-23820E095E8B}"/>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6FE639E8-ECFE-A5B6-DB1D-FC684803D633}"/>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C19CF4EB-D807-6D4A-3A26-77F0A32C8E6D}"/>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E31824A8-D23F-134E-9AB4-2CDDA3558B22}"/>
              </a:ext>
            </a:extLst>
          </p:cNvPr>
          <p:cNvSpPr>
            <a:spLocks noGrp="1"/>
          </p:cNvSpPr>
          <p:nvPr>
            <p:ph type="dt" sz="half" idx="10"/>
          </p:nvPr>
        </p:nvSpPr>
        <p:spPr/>
        <p:txBody>
          <a:bodyPr/>
          <a:lstStyle/>
          <a:p>
            <a:fld id="{6984ACC7-4CAA-411F-9EEE-2F7083AFE205}" type="datetimeFigureOut">
              <a:rPr lang="nl-NL" smtClean="0"/>
              <a:t>22-6-2026</a:t>
            </a:fld>
            <a:endParaRPr lang="nl-NL"/>
          </a:p>
        </p:txBody>
      </p:sp>
      <p:sp>
        <p:nvSpPr>
          <p:cNvPr id="6" name="Tijdelijke aanduiding voor voettekst 5">
            <a:extLst>
              <a:ext uri="{FF2B5EF4-FFF2-40B4-BE49-F238E27FC236}">
                <a16:creationId xmlns:a16="http://schemas.microsoft.com/office/drawing/2014/main" id="{91C0E465-FC0F-9618-CFBF-CAA14FA40E04}"/>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094660DF-8762-7E25-7297-BF847B06B805}"/>
              </a:ext>
            </a:extLst>
          </p:cNvPr>
          <p:cNvSpPr>
            <a:spLocks noGrp="1"/>
          </p:cNvSpPr>
          <p:nvPr>
            <p:ph type="sldNum" sz="quarter" idx="12"/>
          </p:nvPr>
        </p:nvSpPr>
        <p:spPr/>
        <p:txBody>
          <a:bodyPr/>
          <a:lstStyle/>
          <a:p>
            <a:fld id="{6511D8AB-8D23-40C5-98E4-C9340F29D51D}" type="slidenum">
              <a:rPr lang="nl-NL" smtClean="0"/>
              <a:t>‹#›</a:t>
            </a:fld>
            <a:endParaRPr lang="nl-NL"/>
          </a:p>
        </p:txBody>
      </p:sp>
    </p:spTree>
    <p:extLst>
      <p:ext uri="{BB962C8B-B14F-4D97-AF65-F5344CB8AC3E}">
        <p14:creationId xmlns:p14="http://schemas.microsoft.com/office/powerpoint/2010/main" val="1449759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A4A996-7AD0-AFB3-1281-0B7819FB274F}"/>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3EEB9106-7E23-AE39-B783-DA80D509B9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586DAFFE-F04F-C622-3758-3442DEA63C49}"/>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289A4AD1-5980-0045-8C3B-ABBC447126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FB9B2527-F86F-A623-DD84-BC67A5C67724}"/>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4944B229-0537-1906-71E6-FE71CB19F183}"/>
              </a:ext>
            </a:extLst>
          </p:cNvPr>
          <p:cNvSpPr>
            <a:spLocks noGrp="1"/>
          </p:cNvSpPr>
          <p:nvPr>
            <p:ph type="dt" sz="half" idx="10"/>
          </p:nvPr>
        </p:nvSpPr>
        <p:spPr/>
        <p:txBody>
          <a:bodyPr/>
          <a:lstStyle/>
          <a:p>
            <a:fld id="{6984ACC7-4CAA-411F-9EEE-2F7083AFE205}" type="datetimeFigureOut">
              <a:rPr lang="nl-NL" smtClean="0"/>
              <a:t>22-6-2026</a:t>
            </a:fld>
            <a:endParaRPr lang="nl-NL"/>
          </a:p>
        </p:txBody>
      </p:sp>
      <p:sp>
        <p:nvSpPr>
          <p:cNvPr id="8" name="Tijdelijke aanduiding voor voettekst 7">
            <a:extLst>
              <a:ext uri="{FF2B5EF4-FFF2-40B4-BE49-F238E27FC236}">
                <a16:creationId xmlns:a16="http://schemas.microsoft.com/office/drawing/2014/main" id="{A6C67676-E3AF-A3C1-4F61-695A601F863C}"/>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1164F15C-8AD6-42CC-9182-86F718825A8C}"/>
              </a:ext>
            </a:extLst>
          </p:cNvPr>
          <p:cNvSpPr>
            <a:spLocks noGrp="1"/>
          </p:cNvSpPr>
          <p:nvPr>
            <p:ph type="sldNum" sz="quarter" idx="12"/>
          </p:nvPr>
        </p:nvSpPr>
        <p:spPr/>
        <p:txBody>
          <a:bodyPr/>
          <a:lstStyle/>
          <a:p>
            <a:fld id="{6511D8AB-8D23-40C5-98E4-C9340F29D51D}" type="slidenum">
              <a:rPr lang="nl-NL" smtClean="0"/>
              <a:t>‹#›</a:t>
            </a:fld>
            <a:endParaRPr lang="nl-NL"/>
          </a:p>
        </p:txBody>
      </p:sp>
    </p:spTree>
    <p:extLst>
      <p:ext uri="{BB962C8B-B14F-4D97-AF65-F5344CB8AC3E}">
        <p14:creationId xmlns:p14="http://schemas.microsoft.com/office/powerpoint/2010/main" val="360464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315692-9030-33BE-8761-E87B07BCE09F}"/>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E73488B4-3645-8EC5-10C0-3F2E73E11894}"/>
              </a:ext>
            </a:extLst>
          </p:cNvPr>
          <p:cNvSpPr>
            <a:spLocks noGrp="1"/>
          </p:cNvSpPr>
          <p:nvPr>
            <p:ph type="dt" sz="half" idx="10"/>
          </p:nvPr>
        </p:nvSpPr>
        <p:spPr/>
        <p:txBody>
          <a:bodyPr/>
          <a:lstStyle/>
          <a:p>
            <a:fld id="{6984ACC7-4CAA-411F-9EEE-2F7083AFE205}" type="datetimeFigureOut">
              <a:rPr lang="nl-NL" smtClean="0"/>
              <a:t>22-6-2026</a:t>
            </a:fld>
            <a:endParaRPr lang="nl-NL"/>
          </a:p>
        </p:txBody>
      </p:sp>
      <p:sp>
        <p:nvSpPr>
          <p:cNvPr id="4" name="Tijdelijke aanduiding voor voettekst 3">
            <a:extLst>
              <a:ext uri="{FF2B5EF4-FFF2-40B4-BE49-F238E27FC236}">
                <a16:creationId xmlns:a16="http://schemas.microsoft.com/office/drawing/2014/main" id="{FFE46CD6-045B-B6C0-9294-16BD48BA26AD}"/>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12692C8A-B058-63FE-5D2D-7113C4A8DED8}"/>
              </a:ext>
            </a:extLst>
          </p:cNvPr>
          <p:cNvSpPr>
            <a:spLocks noGrp="1"/>
          </p:cNvSpPr>
          <p:nvPr>
            <p:ph type="sldNum" sz="quarter" idx="12"/>
          </p:nvPr>
        </p:nvSpPr>
        <p:spPr/>
        <p:txBody>
          <a:bodyPr/>
          <a:lstStyle/>
          <a:p>
            <a:fld id="{6511D8AB-8D23-40C5-98E4-C9340F29D51D}" type="slidenum">
              <a:rPr lang="nl-NL" smtClean="0"/>
              <a:t>‹#›</a:t>
            </a:fld>
            <a:endParaRPr lang="nl-NL"/>
          </a:p>
        </p:txBody>
      </p:sp>
    </p:spTree>
    <p:extLst>
      <p:ext uri="{BB962C8B-B14F-4D97-AF65-F5344CB8AC3E}">
        <p14:creationId xmlns:p14="http://schemas.microsoft.com/office/powerpoint/2010/main" val="1558795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B3632EAA-97B9-D08F-6158-6C9C61191D23}"/>
              </a:ext>
            </a:extLst>
          </p:cNvPr>
          <p:cNvSpPr>
            <a:spLocks noGrp="1"/>
          </p:cNvSpPr>
          <p:nvPr>
            <p:ph type="dt" sz="half" idx="10"/>
          </p:nvPr>
        </p:nvSpPr>
        <p:spPr/>
        <p:txBody>
          <a:bodyPr/>
          <a:lstStyle/>
          <a:p>
            <a:fld id="{6984ACC7-4CAA-411F-9EEE-2F7083AFE205}" type="datetimeFigureOut">
              <a:rPr lang="nl-NL" smtClean="0"/>
              <a:t>22-6-2026</a:t>
            </a:fld>
            <a:endParaRPr lang="nl-NL"/>
          </a:p>
        </p:txBody>
      </p:sp>
      <p:sp>
        <p:nvSpPr>
          <p:cNvPr id="3" name="Tijdelijke aanduiding voor voettekst 2">
            <a:extLst>
              <a:ext uri="{FF2B5EF4-FFF2-40B4-BE49-F238E27FC236}">
                <a16:creationId xmlns:a16="http://schemas.microsoft.com/office/drawing/2014/main" id="{92C1C881-B5B8-C1FC-EAB5-6C57C054BB19}"/>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6DA53B05-BBE5-238A-D6C8-211D5561780D}"/>
              </a:ext>
            </a:extLst>
          </p:cNvPr>
          <p:cNvSpPr>
            <a:spLocks noGrp="1"/>
          </p:cNvSpPr>
          <p:nvPr>
            <p:ph type="sldNum" sz="quarter" idx="12"/>
          </p:nvPr>
        </p:nvSpPr>
        <p:spPr/>
        <p:txBody>
          <a:bodyPr/>
          <a:lstStyle/>
          <a:p>
            <a:fld id="{6511D8AB-8D23-40C5-98E4-C9340F29D51D}" type="slidenum">
              <a:rPr lang="nl-NL" smtClean="0"/>
              <a:t>‹#›</a:t>
            </a:fld>
            <a:endParaRPr lang="nl-NL"/>
          </a:p>
        </p:txBody>
      </p:sp>
    </p:spTree>
    <p:extLst>
      <p:ext uri="{BB962C8B-B14F-4D97-AF65-F5344CB8AC3E}">
        <p14:creationId xmlns:p14="http://schemas.microsoft.com/office/powerpoint/2010/main" val="3513531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E55EE3-BD63-47EF-CD86-2CCA6D1736D1}"/>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9D1BDF37-1449-FC15-1C0B-F7E1F4B78D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FE46025D-188F-2204-11C0-1EA2C13C6F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D681846A-1A7E-AC02-3BCB-C34C64C78DCA}"/>
              </a:ext>
            </a:extLst>
          </p:cNvPr>
          <p:cNvSpPr>
            <a:spLocks noGrp="1"/>
          </p:cNvSpPr>
          <p:nvPr>
            <p:ph type="dt" sz="half" idx="10"/>
          </p:nvPr>
        </p:nvSpPr>
        <p:spPr/>
        <p:txBody>
          <a:bodyPr/>
          <a:lstStyle/>
          <a:p>
            <a:fld id="{6984ACC7-4CAA-411F-9EEE-2F7083AFE205}" type="datetimeFigureOut">
              <a:rPr lang="nl-NL" smtClean="0"/>
              <a:t>22-6-2026</a:t>
            </a:fld>
            <a:endParaRPr lang="nl-NL"/>
          </a:p>
        </p:txBody>
      </p:sp>
      <p:sp>
        <p:nvSpPr>
          <p:cNvPr id="6" name="Tijdelijke aanduiding voor voettekst 5">
            <a:extLst>
              <a:ext uri="{FF2B5EF4-FFF2-40B4-BE49-F238E27FC236}">
                <a16:creationId xmlns:a16="http://schemas.microsoft.com/office/drawing/2014/main" id="{BB42A822-86A7-D37A-5F7F-5228B9C21B27}"/>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91DDC7C0-FAA1-AC51-07B1-89D8CF905F3F}"/>
              </a:ext>
            </a:extLst>
          </p:cNvPr>
          <p:cNvSpPr>
            <a:spLocks noGrp="1"/>
          </p:cNvSpPr>
          <p:nvPr>
            <p:ph type="sldNum" sz="quarter" idx="12"/>
          </p:nvPr>
        </p:nvSpPr>
        <p:spPr/>
        <p:txBody>
          <a:bodyPr/>
          <a:lstStyle/>
          <a:p>
            <a:fld id="{6511D8AB-8D23-40C5-98E4-C9340F29D51D}" type="slidenum">
              <a:rPr lang="nl-NL" smtClean="0"/>
              <a:t>‹#›</a:t>
            </a:fld>
            <a:endParaRPr lang="nl-NL"/>
          </a:p>
        </p:txBody>
      </p:sp>
    </p:spTree>
    <p:extLst>
      <p:ext uri="{BB962C8B-B14F-4D97-AF65-F5344CB8AC3E}">
        <p14:creationId xmlns:p14="http://schemas.microsoft.com/office/powerpoint/2010/main" val="806168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FE7E42-0718-028F-203E-B6BFE2CC8B6A}"/>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232B23B7-1B15-FA1C-111B-C1CA8E530B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83314023-79F5-564C-B741-850BC26CEF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0B93EA27-8D8F-E775-4114-A54EB874B476}"/>
              </a:ext>
            </a:extLst>
          </p:cNvPr>
          <p:cNvSpPr>
            <a:spLocks noGrp="1"/>
          </p:cNvSpPr>
          <p:nvPr>
            <p:ph type="dt" sz="half" idx="10"/>
          </p:nvPr>
        </p:nvSpPr>
        <p:spPr/>
        <p:txBody>
          <a:bodyPr/>
          <a:lstStyle/>
          <a:p>
            <a:fld id="{6984ACC7-4CAA-411F-9EEE-2F7083AFE205}" type="datetimeFigureOut">
              <a:rPr lang="nl-NL" smtClean="0"/>
              <a:t>22-6-2026</a:t>
            </a:fld>
            <a:endParaRPr lang="nl-NL"/>
          </a:p>
        </p:txBody>
      </p:sp>
      <p:sp>
        <p:nvSpPr>
          <p:cNvPr id="6" name="Tijdelijke aanduiding voor voettekst 5">
            <a:extLst>
              <a:ext uri="{FF2B5EF4-FFF2-40B4-BE49-F238E27FC236}">
                <a16:creationId xmlns:a16="http://schemas.microsoft.com/office/drawing/2014/main" id="{0484AFDA-ECC3-93D9-5159-0113B9821104}"/>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B9EED8A7-FC7F-A59F-5C61-B42556795560}"/>
              </a:ext>
            </a:extLst>
          </p:cNvPr>
          <p:cNvSpPr>
            <a:spLocks noGrp="1"/>
          </p:cNvSpPr>
          <p:nvPr>
            <p:ph type="sldNum" sz="quarter" idx="12"/>
          </p:nvPr>
        </p:nvSpPr>
        <p:spPr/>
        <p:txBody>
          <a:bodyPr/>
          <a:lstStyle/>
          <a:p>
            <a:fld id="{6511D8AB-8D23-40C5-98E4-C9340F29D51D}" type="slidenum">
              <a:rPr lang="nl-NL" smtClean="0"/>
              <a:t>‹#›</a:t>
            </a:fld>
            <a:endParaRPr lang="nl-NL"/>
          </a:p>
        </p:txBody>
      </p:sp>
    </p:spTree>
    <p:extLst>
      <p:ext uri="{BB962C8B-B14F-4D97-AF65-F5344CB8AC3E}">
        <p14:creationId xmlns:p14="http://schemas.microsoft.com/office/powerpoint/2010/main" val="3776111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C09E33-4852-7ECE-6264-1CD4E947B34A}"/>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C6359622-10F4-B286-F43B-6DD2310D2E2E}"/>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ECA9FF94-7AAE-09D2-7485-1D44AE01C778}"/>
              </a:ext>
            </a:extLst>
          </p:cNvPr>
          <p:cNvSpPr>
            <a:spLocks noGrp="1"/>
          </p:cNvSpPr>
          <p:nvPr>
            <p:ph type="dt" sz="half" idx="10"/>
          </p:nvPr>
        </p:nvSpPr>
        <p:spPr/>
        <p:txBody>
          <a:bodyPr/>
          <a:lstStyle/>
          <a:p>
            <a:fld id="{6984ACC7-4CAA-411F-9EEE-2F7083AFE205}" type="datetimeFigureOut">
              <a:rPr lang="nl-NL" smtClean="0"/>
              <a:t>22-6-2026</a:t>
            </a:fld>
            <a:endParaRPr lang="nl-NL"/>
          </a:p>
        </p:txBody>
      </p:sp>
      <p:sp>
        <p:nvSpPr>
          <p:cNvPr id="5" name="Tijdelijke aanduiding voor voettekst 4">
            <a:extLst>
              <a:ext uri="{FF2B5EF4-FFF2-40B4-BE49-F238E27FC236}">
                <a16:creationId xmlns:a16="http://schemas.microsoft.com/office/drawing/2014/main" id="{29079D80-4DCD-DD35-BAEF-DD5BA9871A1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4CECBBC-00F3-A82D-1C80-158A8C035F2F}"/>
              </a:ext>
            </a:extLst>
          </p:cNvPr>
          <p:cNvSpPr>
            <a:spLocks noGrp="1"/>
          </p:cNvSpPr>
          <p:nvPr>
            <p:ph type="sldNum" sz="quarter" idx="12"/>
          </p:nvPr>
        </p:nvSpPr>
        <p:spPr/>
        <p:txBody>
          <a:bodyPr/>
          <a:lstStyle/>
          <a:p>
            <a:fld id="{6511D8AB-8D23-40C5-98E4-C9340F29D51D}" type="slidenum">
              <a:rPr lang="nl-NL" smtClean="0"/>
              <a:t>‹#›</a:t>
            </a:fld>
            <a:endParaRPr lang="nl-NL"/>
          </a:p>
        </p:txBody>
      </p:sp>
    </p:spTree>
    <p:extLst>
      <p:ext uri="{BB962C8B-B14F-4D97-AF65-F5344CB8AC3E}">
        <p14:creationId xmlns:p14="http://schemas.microsoft.com/office/powerpoint/2010/main" val="3996271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A447AB69-2677-70CD-A4FC-4E005CB36B14}"/>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ECBB159C-19AF-DE5C-A0F1-5235F9729A9C}"/>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444128D5-496C-1781-DA6E-3AC4693B5996}"/>
              </a:ext>
            </a:extLst>
          </p:cNvPr>
          <p:cNvSpPr>
            <a:spLocks noGrp="1"/>
          </p:cNvSpPr>
          <p:nvPr>
            <p:ph type="dt" sz="half" idx="10"/>
          </p:nvPr>
        </p:nvSpPr>
        <p:spPr/>
        <p:txBody>
          <a:bodyPr/>
          <a:lstStyle/>
          <a:p>
            <a:fld id="{6984ACC7-4CAA-411F-9EEE-2F7083AFE205}" type="datetimeFigureOut">
              <a:rPr lang="nl-NL" smtClean="0"/>
              <a:t>22-6-2026</a:t>
            </a:fld>
            <a:endParaRPr lang="nl-NL"/>
          </a:p>
        </p:txBody>
      </p:sp>
      <p:sp>
        <p:nvSpPr>
          <p:cNvPr id="5" name="Tijdelijke aanduiding voor voettekst 4">
            <a:extLst>
              <a:ext uri="{FF2B5EF4-FFF2-40B4-BE49-F238E27FC236}">
                <a16:creationId xmlns:a16="http://schemas.microsoft.com/office/drawing/2014/main" id="{CA82C077-BED8-868D-3A95-994A82B6842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07EFEF9-915C-F346-F53F-ADE0FCB294C9}"/>
              </a:ext>
            </a:extLst>
          </p:cNvPr>
          <p:cNvSpPr>
            <a:spLocks noGrp="1"/>
          </p:cNvSpPr>
          <p:nvPr>
            <p:ph type="sldNum" sz="quarter" idx="12"/>
          </p:nvPr>
        </p:nvSpPr>
        <p:spPr/>
        <p:txBody>
          <a:bodyPr/>
          <a:lstStyle/>
          <a:p>
            <a:fld id="{6511D8AB-8D23-40C5-98E4-C9340F29D51D}" type="slidenum">
              <a:rPr lang="nl-NL" smtClean="0"/>
              <a:t>‹#›</a:t>
            </a:fld>
            <a:endParaRPr lang="nl-NL"/>
          </a:p>
        </p:txBody>
      </p:sp>
    </p:spTree>
    <p:extLst>
      <p:ext uri="{BB962C8B-B14F-4D97-AF65-F5344CB8AC3E}">
        <p14:creationId xmlns:p14="http://schemas.microsoft.com/office/powerpoint/2010/main" val="42394640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 content 1 kolom met titel (1 regel)">
  <p:cSld name="3 content 1 kolom met titel (1 regel)">
    <p:spTree>
      <p:nvGrpSpPr>
        <p:cNvPr id="1" name="Shape 22"/>
        <p:cNvGrpSpPr/>
        <p:nvPr/>
      </p:nvGrpSpPr>
      <p:grpSpPr>
        <a:xfrm>
          <a:off x="0" y="0"/>
          <a:ext cx="0" cy="0"/>
          <a:chOff x="0" y="0"/>
          <a:chExt cx="0" cy="0"/>
        </a:xfrm>
      </p:grpSpPr>
      <p:sp>
        <p:nvSpPr>
          <p:cNvPr id="23" name="Google Shape;23;p9"/>
          <p:cNvSpPr txBox="1">
            <a:spLocks noGrp="1"/>
          </p:cNvSpPr>
          <p:nvPr>
            <p:ph type="title"/>
          </p:nvPr>
        </p:nvSpPr>
        <p:spPr>
          <a:xfrm>
            <a:off x="755998" y="756001"/>
            <a:ext cx="10675199" cy="5040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rgbClr val="00AEDA"/>
              </a:buClr>
              <a:buSzPts val="4700"/>
              <a:buFont typeface="Arial"/>
              <a:buNone/>
              <a:defRPr sz="285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9"/>
          <p:cNvSpPr txBox="1">
            <a:spLocks noGrp="1"/>
          </p:cNvSpPr>
          <p:nvPr>
            <p:ph type="body" idx="1"/>
          </p:nvPr>
        </p:nvSpPr>
        <p:spPr>
          <a:xfrm>
            <a:off x="755999" y="1524002"/>
            <a:ext cx="6888001" cy="4564802"/>
          </a:xfrm>
          <a:prstGeom prst="rect">
            <a:avLst/>
          </a:prstGeom>
          <a:noFill/>
          <a:ln>
            <a:noFill/>
          </a:ln>
        </p:spPr>
        <p:txBody>
          <a:bodyPr spcFirstLastPara="1" wrap="square" lIns="0" tIns="0" rIns="0" bIns="0" anchor="t" anchorCtr="0">
            <a:normAutofit/>
          </a:bodyPr>
          <a:lstStyle>
            <a:lvl1pPr marL="277246" lvl="0" indent="-138623" algn="l">
              <a:lnSpc>
                <a:spcPct val="100000"/>
              </a:lnSpc>
              <a:spcBef>
                <a:spcPts val="0"/>
              </a:spcBef>
              <a:spcAft>
                <a:spcPts val="0"/>
              </a:spcAft>
              <a:buSzPts val="3300"/>
              <a:buNone/>
              <a:defRPr/>
            </a:lvl1pPr>
            <a:lvl2pPr marL="554492" lvl="1" indent="-265694" algn="l">
              <a:lnSpc>
                <a:spcPct val="100000"/>
              </a:lnSpc>
              <a:spcBef>
                <a:spcPts val="0"/>
              </a:spcBef>
              <a:spcAft>
                <a:spcPts val="0"/>
              </a:spcAft>
              <a:buSzPts val="3300"/>
              <a:buChar char="•"/>
              <a:defRPr/>
            </a:lvl2pPr>
            <a:lvl3pPr marL="831738" lvl="2" indent="-265694" algn="l">
              <a:lnSpc>
                <a:spcPct val="100000"/>
              </a:lnSpc>
              <a:spcBef>
                <a:spcPts val="0"/>
              </a:spcBef>
              <a:spcAft>
                <a:spcPts val="0"/>
              </a:spcAft>
              <a:buSzPts val="3300"/>
              <a:buChar char="•"/>
              <a:defRPr/>
            </a:lvl3pPr>
            <a:lvl4pPr marL="1108984" lvl="3" indent="-265694" algn="l">
              <a:lnSpc>
                <a:spcPct val="100000"/>
              </a:lnSpc>
              <a:spcBef>
                <a:spcPts val="0"/>
              </a:spcBef>
              <a:spcAft>
                <a:spcPts val="0"/>
              </a:spcAft>
              <a:buSzPts val="3300"/>
              <a:buChar char="•"/>
              <a:defRPr/>
            </a:lvl4pPr>
            <a:lvl5pPr marL="1386230" lvl="4" indent="-265694" algn="l">
              <a:lnSpc>
                <a:spcPct val="100000"/>
              </a:lnSpc>
              <a:spcBef>
                <a:spcPts val="0"/>
              </a:spcBef>
              <a:spcAft>
                <a:spcPts val="0"/>
              </a:spcAft>
              <a:buSzPts val="3300"/>
              <a:buFont typeface="Arial"/>
              <a:buChar char="‑"/>
              <a:defRPr/>
            </a:lvl5pPr>
            <a:lvl6pPr marL="1663476" lvl="5" indent="-207935" algn="l">
              <a:lnSpc>
                <a:spcPct val="90000"/>
              </a:lnSpc>
              <a:spcBef>
                <a:spcPts val="303"/>
              </a:spcBef>
              <a:spcAft>
                <a:spcPts val="0"/>
              </a:spcAft>
              <a:buClr>
                <a:schemeClr val="dk1"/>
              </a:buClr>
              <a:buSzPts val="1800"/>
              <a:buChar char="•"/>
              <a:defRPr/>
            </a:lvl6pPr>
            <a:lvl7pPr marL="1940723" lvl="6" indent="-207935" algn="l">
              <a:lnSpc>
                <a:spcPct val="90000"/>
              </a:lnSpc>
              <a:spcBef>
                <a:spcPts val="303"/>
              </a:spcBef>
              <a:spcAft>
                <a:spcPts val="0"/>
              </a:spcAft>
              <a:buClr>
                <a:schemeClr val="dk1"/>
              </a:buClr>
              <a:buSzPts val="1800"/>
              <a:buChar char="•"/>
              <a:defRPr/>
            </a:lvl7pPr>
            <a:lvl8pPr marL="2217969" lvl="7" indent="-207935" algn="l">
              <a:lnSpc>
                <a:spcPct val="90000"/>
              </a:lnSpc>
              <a:spcBef>
                <a:spcPts val="303"/>
              </a:spcBef>
              <a:spcAft>
                <a:spcPts val="0"/>
              </a:spcAft>
              <a:buClr>
                <a:schemeClr val="dk1"/>
              </a:buClr>
              <a:buSzPts val="1800"/>
              <a:buChar char="•"/>
              <a:defRPr/>
            </a:lvl8pPr>
            <a:lvl9pPr marL="2495215" lvl="8" indent="-207935" algn="l">
              <a:lnSpc>
                <a:spcPct val="90000"/>
              </a:lnSpc>
              <a:spcBef>
                <a:spcPts val="303"/>
              </a:spcBef>
              <a:spcAft>
                <a:spcPts val="0"/>
              </a:spcAft>
              <a:buClr>
                <a:schemeClr val="dk1"/>
              </a:buClr>
              <a:buSzPts val="1800"/>
              <a:buChar char="•"/>
              <a:defRPr/>
            </a:lvl9pPr>
          </a:lstStyle>
          <a:p>
            <a:endParaRPr/>
          </a:p>
        </p:txBody>
      </p:sp>
      <p:sp>
        <p:nvSpPr>
          <p:cNvPr id="25" name="Google Shape;25;p9"/>
          <p:cNvSpPr txBox="1">
            <a:spLocks noGrp="1"/>
          </p:cNvSpPr>
          <p:nvPr>
            <p:ph type="ftr" idx="11"/>
          </p:nvPr>
        </p:nvSpPr>
        <p:spPr>
          <a:xfrm>
            <a:off x="6096002" y="6356452"/>
            <a:ext cx="4191740" cy="36485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F5B400"/>
              </a:buClr>
              <a:buSzPts val="2700"/>
              <a:buFont typeface="Aria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9"/>
          <p:cNvSpPr txBox="1">
            <a:spLocks noGrp="1"/>
          </p:cNvSpPr>
          <p:nvPr>
            <p:ph type="sldNum" idx="12"/>
          </p:nvPr>
        </p:nvSpPr>
        <p:spPr>
          <a:xfrm>
            <a:off x="10899031" y="6356452"/>
            <a:ext cx="527365" cy="364851"/>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F5B400"/>
              </a:buClr>
              <a:buSzPts val="2700"/>
              <a:buFont typeface="Arial"/>
              <a:buNone/>
              <a:defRPr/>
            </a:lvl1pPr>
            <a:lvl2pPr marL="0" marR="0" lvl="1" indent="0" algn="r">
              <a:lnSpc>
                <a:spcPct val="100000"/>
              </a:lnSpc>
              <a:spcBef>
                <a:spcPts val="0"/>
              </a:spcBef>
              <a:spcAft>
                <a:spcPts val="0"/>
              </a:spcAft>
              <a:buClr>
                <a:srgbClr val="F5B400"/>
              </a:buClr>
              <a:buSzPts val="2700"/>
              <a:buFont typeface="Arial"/>
              <a:buNone/>
              <a:defRPr/>
            </a:lvl2pPr>
            <a:lvl3pPr marL="0" marR="0" lvl="2" indent="0" algn="r">
              <a:lnSpc>
                <a:spcPct val="100000"/>
              </a:lnSpc>
              <a:spcBef>
                <a:spcPts val="0"/>
              </a:spcBef>
              <a:spcAft>
                <a:spcPts val="0"/>
              </a:spcAft>
              <a:buClr>
                <a:srgbClr val="F5B400"/>
              </a:buClr>
              <a:buSzPts val="2700"/>
              <a:buFont typeface="Arial"/>
              <a:buNone/>
              <a:defRPr/>
            </a:lvl3pPr>
            <a:lvl4pPr marL="0" marR="0" lvl="3" indent="0" algn="r">
              <a:lnSpc>
                <a:spcPct val="100000"/>
              </a:lnSpc>
              <a:spcBef>
                <a:spcPts val="0"/>
              </a:spcBef>
              <a:spcAft>
                <a:spcPts val="0"/>
              </a:spcAft>
              <a:buClr>
                <a:srgbClr val="F5B400"/>
              </a:buClr>
              <a:buSzPts val="2700"/>
              <a:buFont typeface="Arial"/>
              <a:buNone/>
              <a:defRPr/>
            </a:lvl4pPr>
            <a:lvl5pPr marL="0" marR="0" lvl="4" indent="0" algn="r">
              <a:lnSpc>
                <a:spcPct val="100000"/>
              </a:lnSpc>
              <a:spcBef>
                <a:spcPts val="0"/>
              </a:spcBef>
              <a:spcAft>
                <a:spcPts val="0"/>
              </a:spcAft>
              <a:buClr>
                <a:srgbClr val="F5B400"/>
              </a:buClr>
              <a:buSzPts val="2700"/>
              <a:buFont typeface="Arial"/>
              <a:buNone/>
              <a:defRPr/>
            </a:lvl5pPr>
            <a:lvl6pPr marL="0" marR="0" lvl="5" indent="0" algn="r">
              <a:lnSpc>
                <a:spcPct val="100000"/>
              </a:lnSpc>
              <a:spcBef>
                <a:spcPts val="0"/>
              </a:spcBef>
              <a:spcAft>
                <a:spcPts val="0"/>
              </a:spcAft>
              <a:buClr>
                <a:srgbClr val="F5B400"/>
              </a:buClr>
              <a:buSzPts val="2700"/>
              <a:buFont typeface="Arial"/>
              <a:buNone/>
              <a:defRPr/>
            </a:lvl6pPr>
            <a:lvl7pPr marL="0" marR="0" lvl="6" indent="0" algn="r">
              <a:lnSpc>
                <a:spcPct val="100000"/>
              </a:lnSpc>
              <a:spcBef>
                <a:spcPts val="0"/>
              </a:spcBef>
              <a:spcAft>
                <a:spcPts val="0"/>
              </a:spcAft>
              <a:buClr>
                <a:srgbClr val="F5B400"/>
              </a:buClr>
              <a:buSzPts val="2700"/>
              <a:buFont typeface="Arial"/>
              <a:buNone/>
              <a:defRPr/>
            </a:lvl7pPr>
            <a:lvl8pPr marL="0" marR="0" lvl="7" indent="0" algn="r">
              <a:lnSpc>
                <a:spcPct val="100000"/>
              </a:lnSpc>
              <a:spcBef>
                <a:spcPts val="0"/>
              </a:spcBef>
              <a:spcAft>
                <a:spcPts val="0"/>
              </a:spcAft>
              <a:buClr>
                <a:srgbClr val="F5B400"/>
              </a:buClr>
              <a:buSzPts val="2700"/>
              <a:buFont typeface="Arial"/>
              <a:buNone/>
              <a:defRPr/>
            </a:lvl8pPr>
            <a:lvl9pPr marL="0" marR="0" lvl="8" indent="0" algn="r">
              <a:lnSpc>
                <a:spcPct val="100000"/>
              </a:lnSpc>
              <a:spcBef>
                <a:spcPts val="0"/>
              </a:spcBef>
              <a:spcAft>
                <a:spcPts val="0"/>
              </a:spcAft>
              <a:buClr>
                <a:srgbClr val="F5B400"/>
              </a:buClr>
              <a:buSzPts val="2700"/>
              <a:buFont typeface="Arial"/>
              <a:buNone/>
              <a:defRPr/>
            </a:lvl9pPr>
          </a:lstStyle>
          <a:p>
            <a:fld id="{00000000-1234-1234-1234-123412341234}" type="slidenum">
              <a:rPr lang="nl-NL" smtClean="0"/>
              <a:pPr/>
              <a:t>‹#›</a:t>
            </a:fld>
            <a:endParaRPr lang="nl-NL" sz="1637">
              <a:solidFill>
                <a:srgbClr val="F5B400"/>
              </a:solidFill>
              <a:latin typeface="Arial"/>
              <a:ea typeface="Arial"/>
              <a:cs typeface="Arial"/>
              <a:sym typeface="Arial"/>
            </a:endParaRPr>
          </a:p>
        </p:txBody>
      </p:sp>
    </p:spTree>
    <p:extLst>
      <p:ext uri="{BB962C8B-B14F-4D97-AF65-F5344CB8AC3E}">
        <p14:creationId xmlns:p14="http://schemas.microsoft.com/office/powerpoint/2010/main" val="28415917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3 content 1 kolom met titel (1 regel)">
    <p:spTree>
      <p:nvGrpSpPr>
        <p:cNvPr id="1" name=""/>
        <p:cNvGrpSpPr/>
        <p:nvPr/>
      </p:nvGrpSpPr>
      <p:grpSpPr>
        <a:xfrm>
          <a:off x="0" y="0"/>
          <a:ext cx="0" cy="0"/>
          <a:chOff x="0" y="0"/>
          <a:chExt cx="0" cy="0"/>
        </a:xfrm>
      </p:grpSpPr>
      <p:sp>
        <p:nvSpPr>
          <p:cNvPr id="2" name="Holder 2">
            <a:extLst>
              <a:ext uri="{FF2B5EF4-FFF2-40B4-BE49-F238E27FC236}">
                <a16:creationId xmlns:a16="http://schemas.microsoft.com/office/drawing/2014/main" id="{4C9F3F5B-46AD-4361-AA03-04FD3C0DD2B4}"/>
              </a:ext>
            </a:extLst>
          </p:cNvPr>
          <p:cNvSpPr txBox="1">
            <a:spLocks noGrp="1"/>
          </p:cNvSpPr>
          <p:nvPr>
            <p:ph type="title"/>
          </p:nvPr>
        </p:nvSpPr>
        <p:spPr>
          <a:xfrm>
            <a:off x="755998" y="756001"/>
            <a:ext cx="10675199" cy="504000"/>
          </a:xfrm>
        </p:spPr>
        <p:txBody>
          <a:bodyPr lIns="0" tIns="0" rIns="0" bIns="0"/>
          <a:lstStyle>
            <a:lvl1pPr>
              <a:defRPr sz="2850">
                <a:cs typeface="Arial"/>
              </a:defRPr>
            </a:lvl1pPr>
          </a:lstStyle>
          <a:p>
            <a:pPr lvl="0"/>
            <a:r>
              <a:rPr lang="nl-NL"/>
              <a:t>Klik hier om een titel te maken (1 regel)</a:t>
            </a:r>
          </a:p>
        </p:txBody>
      </p:sp>
      <p:sp>
        <p:nvSpPr>
          <p:cNvPr id="3" name="Tijdelijke aanduiding voor tekst 8">
            <a:extLst>
              <a:ext uri="{FF2B5EF4-FFF2-40B4-BE49-F238E27FC236}">
                <a16:creationId xmlns:a16="http://schemas.microsoft.com/office/drawing/2014/main" id="{A9C48108-6AE4-4BED-8B85-9D0265208CDB}"/>
              </a:ext>
            </a:extLst>
          </p:cNvPr>
          <p:cNvSpPr txBox="1">
            <a:spLocks noGrp="1"/>
          </p:cNvSpPr>
          <p:nvPr>
            <p:ph type="body" idx="4294967295"/>
          </p:nvPr>
        </p:nvSpPr>
        <p:spPr/>
        <p:txBody>
          <a:bodyPr/>
          <a:lstStyle>
            <a:lvl1pPr marL="0" indent="0">
              <a:buNone/>
              <a:defRPr/>
            </a:lvl1pPr>
            <a:lvl2pPr>
              <a:defRPr/>
            </a:lvl2pPr>
            <a:lvl3pPr indent="-294552">
              <a:defRPr/>
            </a:lvl3pPr>
            <a:lvl4pPr marL="978950" indent="-304178">
              <a:defRPr/>
            </a:lvl4pPr>
            <a:lvl5pPr marL="1349545" indent="-351343">
              <a:buFont typeface=".AppleSystemUIFont"/>
              <a:buChar cha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voettekst 1">
            <a:extLst>
              <a:ext uri="{FF2B5EF4-FFF2-40B4-BE49-F238E27FC236}">
                <a16:creationId xmlns:a16="http://schemas.microsoft.com/office/drawing/2014/main" id="{8CA467A5-DCD8-4354-B4AE-BDC11B6ECCC7}"/>
              </a:ext>
            </a:extLst>
          </p:cNvPr>
          <p:cNvSpPr txBox="1">
            <a:spLocks noGrp="1"/>
          </p:cNvSpPr>
          <p:nvPr>
            <p:ph type="ftr" sz="quarter" idx="9"/>
          </p:nvPr>
        </p:nvSpPr>
        <p:spPr/>
        <p:txBody>
          <a:bodyPr/>
          <a:lstStyle>
            <a:lvl1pPr>
              <a:defRPr/>
            </a:lvl1pPr>
          </a:lstStyle>
          <a:p>
            <a:pPr lvl="0"/>
            <a:r>
              <a:rPr lang="nl-NL"/>
              <a:t>Hier komt de voettekst</a:t>
            </a:r>
          </a:p>
        </p:txBody>
      </p:sp>
      <p:sp>
        <p:nvSpPr>
          <p:cNvPr id="5" name="Tijdelijke aanduiding voor dianummer 2">
            <a:extLst>
              <a:ext uri="{FF2B5EF4-FFF2-40B4-BE49-F238E27FC236}">
                <a16:creationId xmlns:a16="http://schemas.microsoft.com/office/drawing/2014/main" id="{72BD0F9B-D616-4AC8-9BA0-1F738FBD7D5C}"/>
              </a:ext>
            </a:extLst>
          </p:cNvPr>
          <p:cNvSpPr txBox="1">
            <a:spLocks noGrp="1"/>
          </p:cNvSpPr>
          <p:nvPr>
            <p:ph type="sldNum" sz="quarter" idx="8"/>
          </p:nvPr>
        </p:nvSpPr>
        <p:spPr/>
        <p:txBody>
          <a:bodyPr/>
          <a:lstStyle>
            <a:lvl1pPr>
              <a:defRPr/>
            </a:lvl1pPr>
          </a:lstStyle>
          <a:p>
            <a:pPr lvl="0"/>
            <a:fld id="{53A3D80F-53C0-4108-ACBC-88AD73D6C18A}" type="slidenum">
              <a:t>‹#›</a:t>
            </a:fld>
            <a:endParaRPr lang="nl-NL"/>
          </a:p>
        </p:txBody>
      </p:sp>
    </p:spTree>
    <p:extLst>
      <p:ext uri="{BB962C8B-B14F-4D97-AF65-F5344CB8AC3E}">
        <p14:creationId xmlns:p14="http://schemas.microsoft.com/office/powerpoint/2010/main" val="3181670554"/>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6C2BDC79-02AD-9EF9-57C0-A44344BB98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3899ED7D-EFB3-6633-89C3-AA60ABED96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B5EF2E1-10F9-81EA-CE6E-C22A3DABD89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984ACC7-4CAA-411F-9EEE-2F7083AFE205}" type="datetimeFigureOut">
              <a:rPr lang="nl-NL" smtClean="0"/>
              <a:t>22-6-2026</a:t>
            </a:fld>
            <a:endParaRPr lang="nl-NL"/>
          </a:p>
        </p:txBody>
      </p:sp>
      <p:sp>
        <p:nvSpPr>
          <p:cNvPr id="5" name="Tijdelijke aanduiding voor voettekst 4">
            <a:extLst>
              <a:ext uri="{FF2B5EF4-FFF2-40B4-BE49-F238E27FC236}">
                <a16:creationId xmlns:a16="http://schemas.microsoft.com/office/drawing/2014/main" id="{45592C9D-365F-6C77-0D00-F3D93D65C3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EBCE1E79-144E-F4FC-8B65-CE17992D17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511D8AB-8D23-40C5-98E4-C9340F29D51D}" type="slidenum">
              <a:rPr lang="nl-NL" smtClean="0"/>
              <a:t>‹#›</a:t>
            </a:fld>
            <a:endParaRPr lang="nl-NL"/>
          </a:p>
        </p:txBody>
      </p:sp>
    </p:spTree>
    <p:extLst>
      <p:ext uri="{BB962C8B-B14F-4D97-AF65-F5344CB8AC3E}">
        <p14:creationId xmlns:p14="http://schemas.microsoft.com/office/powerpoint/2010/main" val="32088819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jpeg"/></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919C1A-1560-EA56-26D9-5742D3AE3EFE}"/>
              </a:ext>
            </a:extLst>
          </p:cNvPr>
          <p:cNvSpPr>
            <a:spLocks noGrp="1"/>
          </p:cNvSpPr>
          <p:nvPr>
            <p:ph type="ctrTitle"/>
          </p:nvPr>
        </p:nvSpPr>
        <p:spPr/>
        <p:txBody>
          <a:bodyPr/>
          <a:lstStyle/>
          <a:p>
            <a:r>
              <a:rPr lang="nl-NL" sz="5400" dirty="0">
                <a:latin typeface="Verdana"/>
                <a:ea typeface="Verdana"/>
              </a:rPr>
              <a:t>	</a:t>
            </a:r>
            <a:r>
              <a:rPr lang="nl-NL" sz="4400" dirty="0">
                <a:latin typeface="Verdana"/>
                <a:ea typeface="Verdana"/>
              </a:rPr>
              <a:t>Ontwikkelingssamenwerking</a:t>
            </a:r>
          </a:p>
        </p:txBody>
      </p:sp>
      <p:sp>
        <p:nvSpPr>
          <p:cNvPr id="3" name="Ondertitel 2">
            <a:extLst>
              <a:ext uri="{FF2B5EF4-FFF2-40B4-BE49-F238E27FC236}">
                <a16:creationId xmlns:a16="http://schemas.microsoft.com/office/drawing/2014/main" id="{601F4C95-F8B2-AAE1-1A6B-BFBCAECB1A30}"/>
              </a:ext>
            </a:extLst>
          </p:cNvPr>
          <p:cNvSpPr>
            <a:spLocks noGrp="1"/>
          </p:cNvSpPr>
          <p:nvPr>
            <p:ph type="subTitle" idx="1"/>
          </p:nvPr>
        </p:nvSpPr>
        <p:spPr/>
        <p:txBody>
          <a:bodyPr/>
          <a:lstStyle/>
          <a:p>
            <a:endParaRPr lang="nl-NL">
              <a:latin typeface="Verdana"/>
              <a:ea typeface="Verdana"/>
            </a:endParaRPr>
          </a:p>
        </p:txBody>
      </p:sp>
    </p:spTree>
    <p:extLst>
      <p:ext uri="{BB962C8B-B14F-4D97-AF65-F5344CB8AC3E}">
        <p14:creationId xmlns:p14="http://schemas.microsoft.com/office/powerpoint/2010/main" val="2365767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42E3E1-E4AB-A840-713D-18952698C76F}"/>
              </a:ext>
            </a:extLst>
          </p:cNvPr>
          <p:cNvSpPr>
            <a:spLocks noGrp="1"/>
          </p:cNvSpPr>
          <p:nvPr>
            <p:ph type="title"/>
          </p:nvPr>
        </p:nvSpPr>
        <p:spPr/>
        <p:txBody>
          <a:bodyPr>
            <a:normAutofit/>
          </a:bodyPr>
          <a:lstStyle/>
          <a:p>
            <a:r>
              <a:rPr lang="nl-NL" sz="4000" dirty="0">
                <a:latin typeface="Verdana"/>
                <a:ea typeface="Verdana"/>
              </a:rPr>
              <a:t>Leerdoelen:</a:t>
            </a:r>
          </a:p>
        </p:txBody>
      </p:sp>
      <p:sp>
        <p:nvSpPr>
          <p:cNvPr id="3" name="Tijdelijke aanduiding voor inhoud 2">
            <a:extLst>
              <a:ext uri="{FF2B5EF4-FFF2-40B4-BE49-F238E27FC236}">
                <a16:creationId xmlns:a16="http://schemas.microsoft.com/office/drawing/2014/main" id="{96083F43-983F-BC1E-AED2-0ABF7D17F5DC}"/>
              </a:ext>
            </a:extLst>
          </p:cNvPr>
          <p:cNvSpPr>
            <a:spLocks noGrp="1"/>
          </p:cNvSpPr>
          <p:nvPr>
            <p:ph idx="1"/>
          </p:nvPr>
        </p:nvSpPr>
        <p:spPr/>
        <p:txBody>
          <a:bodyPr vert="horz" lIns="91440" tIns="45720" rIns="91440" bIns="45720" rtlCol="0" anchor="t">
            <a:normAutofit/>
          </a:bodyPr>
          <a:lstStyle/>
          <a:p>
            <a:pPr marL="0" indent="0">
              <a:buNone/>
            </a:pPr>
            <a:r>
              <a:rPr lang="nl-NL" sz="1800" b="1" dirty="0">
                <a:latin typeface="Verdana"/>
                <a:ea typeface="Verdana"/>
              </a:rPr>
              <a:t>Kennis: </a:t>
            </a:r>
            <a:r>
              <a:rPr lang="nl-NL" sz="1800" dirty="0">
                <a:latin typeface="Verdana"/>
                <a:ea typeface="Verdana"/>
              </a:rPr>
              <a:t>Ik kan:</a:t>
            </a:r>
          </a:p>
          <a:p>
            <a:r>
              <a:rPr lang="nl-NL" sz="1800" dirty="0">
                <a:latin typeface="Verdana"/>
                <a:ea typeface="Verdana"/>
              </a:rPr>
              <a:t>verschillende vormen van ontwikkelingssamenwerking</a:t>
            </a:r>
          </a:p>
          <a:p>
            <a:pPr marL="0" indent="0">
              <a:buNone/>
            </a:pPr>
            <a:r>
              <a:rPr lang="nl-NL" sz="1800" b="1" dirty="0">
                <a:latin typeface="Verdana"/>
                <a:ea typeface="Verdana"/>
              </a:rPr>
              <a:t>Inzicht: </a:t>
            </a:r>
            <a:r>
              <a:rPr lang="nl-NL" sz="1800" dirty="0">
                <a:latin typeface="Verdana"/>
                <a:ea typeface="Verdana"/>
              </a:rPr>
              <a:t>Ik kan:</a:t>
            </a:r>
          </a:p>
          <a:p>
            <a:r>
              <a:rPr lang="nl-NL" sz="1800" dirty="0">
                <a:latin typeface="Verdana"/>
                <a:ea typeface="Verdana"/>
              </a:rPr>
              <a:t>uitleggen hoe handel, bedrijven en hulporganisaties invloed hebben op ontwikkeling.</a:t>
            </a:r>
          </a:p>
          <a:p>
            <a:pPr marL="0" indent="0">
              <a:buNone/>
            </a:pPr>
            <a:r>
              <a:rPr lang="nl-NL" sz="1800" b="1" dirty="0">
                <a:latin typeface="Verdana"/>
                <a:ea typeface="Verdana"/>
              </a:rPr>
              <a:t>Houding: </a:t>
            </a:r>
            <a:r>
              <a:rPr lang="nl-NL" sz="1800" dirty="0">
                <a:latin typeface="Verdana"/>
                <a:ea typeface="Verdana"/>
              </a:rPr>
              <a:t>Ik kan:</a:t>
            </a:r>
          </a:p>
          <a:p>
            <a:r>
              <a:rPr lang="nl-NL" sz="1800" dirty="0">
                <a:latin typeface="Verdana"/>
                <a:ea typeface="Verdana"/>
              </a:rPr>
              <a:t>nadenken over de vraag of wij verantwoordelijk zijn om arme landen te helpen</a:t>
            </a:r>
          </a:p>
          <a:p>
            <a:r>
              <a:rPr lang="nl-NL" sz="1800" dirty="0">
                <a:latin typeface="Verdana"/>
                <a:ea typeface="Verdana"/>
              </a:rPr>
              <a:t>verschillende meningen over ontwikkelingssamenwerking afwegen</a:t>
            </a:r>
          </a:p>
          <a:p>
            <a:r>
              <a:rPr lang="nl-NL" sz="1800" dirty="0">
                <a:latin typeface="Verdana"/>
                <a:ea typeface="Verdana"/>
              </a:rPr>
              <a:t>mijn eigen mening geven en onderbouwen</a:t>
            </a:r>
          </a:p>
        </p:txBody>
      </p:sp>
    </p:spTree>
    <p:extLst>
      <p:ext uri="{BB962C8B-B14F-4D97-AF65-F5344CB8AC3E}">
        <p14:creationId xmlns:p14="http://schemas.microsoft.com/office/powerpoint/2010/main" val="1603549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60C414-AAF7-8FD3-0E85-8D616E0CDB63}"/>
              </a:ext>
            </a:extLst>
          </p:cNvPr>
          <p:cNvSpPr>
            <a:spLocks noGrp="1"/>
          </p:cNvSpPr>
          <p:nvPr>
            <p:ph type="title"/>
          </p:nvPr>
        </p:nvSpPr>
        <p:spPr/>
        <p:txBody>
          <a:bodyPr/>
          <a:lstStyle/>
          <a:p>
            <a:r>
              <a:rPr lang="nl-NL">
                <a:latin typeface="Verdana"/>
                <a:ea typeface="Verdana"/>
              </a:rPr>
              <a:t>Deze les</a:t>
            </a:r>
          </a:p>
        </p:txBody>
      </p:sp>
      <p:sp>
        <p:nvSpPr>
          <p:cNvPr id="3" name="Tijdelijke aanduiding voor inhoud 2">
            <a:extLst>
              <a:ext uri="{FF2B5EF4-FFF2-40B4-BE49-F238E27FC236}">
                <a16:creationId xmlns:a16="http://schemas.microsoft.com/office/drawing/2014/main" id="{601DC661-1391-BD28-2CD3-EFD817340697}"/>
              </a:ext>
            </a:extLst>
          </p:cNvPr>
          <p:cNvSpPr>
            <a:spLocks noGrp="1"/>
          </p:cNvSpPr>
          <p:nvPr>
            <p:ph idx="1"/>
          </p:nvPr>
        </p:nvSpPr>
        <p:spPr/>
        <p:txBody>
          <a:bodyPr/>
          <a:lstStyle/>
          <a:p>
            <a:r>
              <a:rPr lang="nl-NL" dirty="0">
                <a:latin typeface="Verdana"/>
                <a:ea typeface="Verdana"/>
              </a:rPr>
              <a:t>Helpt ontwikkelingssamenwerking?</a:t>
            </a:r>
          </a:p>
          <a:p>
            <a:r>
              <a:rPr lang="nl-NL" dirty="0">
                <a:latin typeface="Verdana"/>
                <a:ea typeface="Verdana"/>
              </a:rPr>
              <a:t>Wat betekent dit voor ons (overheid – bedrijven – jij)?</a:t>
            </a:r>
          </a:p>
        </p:txBody>
      </p:sp>
    </p:spTree>
    <p:extLst>
      <p:ext uri="{BB962C8B-B14F-4D97-AF65-F5344CB8AC3E}">
        <p14:creationId xmlns:p14="http://schemas.microsoft.com/office/powerpoint/2010/main" val="2145948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sz="4000" dirty="0">
                <a:latin typeface="Verdana"/>
                <a:ea typeface="Verdana"/>
              </a:rPr>
              <a:t>Wat is ontwikkelingssamenwerking?</a:t>
            </a:r>
          </a:p>
        </p:txBody>
      </p:sp>
      <p:graphicFrame>
        <p:nvGraphicFramePr>
          <p:cNvPr id="4" name="Tijdelijke aanduiding voor inhoud 3"/>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926053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CA6A56-D3AB-2334-E23F-AB1662257DDF}"/>
              </a:ext>
            </a:extLst>
          </p:cNvPr>
          <p:cNvSpPr>
            <a:spLocks noGrp="1"/>
          </p:cNvSpPr>
          <p:nvPr>
            <p:ph type="title"/>
          </p:nvPr>
        </p:nvSpPr>
        <p:spPr/>
        <p:txBody>
          <a:bodyPr>
            <a:noAutofit/>
          </a:bodyPr>
          <a:lstStyle/>
          <a:p>
            <a:r>
              <a:rPr lang="nl-NL" sz="4000" dirty="0">
                <a:latin typeface="Verdana"/>
                <a:ea typeface="Verdana"/>
              </a:rPr>
              <a:t>Welke internationale organisaties doen mee aan ontwikkelingssamenwerking</a:t>
            </a:r>
          </a:p>
        </p:txBody>
      </p:sp>
      <p:sp>
        <p:nvSpPr>
          <p:cNvPr id="3" name="Tijdelijke aanduiding voor inhoud 2">
            <a:extLst>
              <a:ext uri="{FF2B5EF4-FFF2-40B4-BE49-F238E27FC236}">
                <a16:creationId xmlns:a16="http://schemas.microsoft.com/office/drawing/2014/main" id="{762FDB8C-07BA-BA7A-109E-982CF531847B}"/>
              </a:ext>
            </a:extLst>
          </p:cNvPr>
          <p:cNvSpPr>
            <a:spLocks noGrp="1"/>
          </p:cNvSpPr>
          <p:nvPr>
            <p:ph idx="1"/>
          </p:nvPr>
        </p:nvSpPr>
        <p:spPr/>
        <p:txBody>
          <a:bodyPr>
            <a:normAutofit/>
          </a:bodyPr>
          <a:lstStyle/>
          <a:p>
            <a:r>
              <a:rPr lang="nl-NL" sz="2400" dirty="0">
                <a:latin typeface="Verdana"/>
                <a:ea typeface="Verdana"/>
              </a:rPr>
              <a:t>Wereldbank</a:t>
            </a:r>
          </a:p>
          <a:p>
            <a:r>
              <a:rPr lang="nl-NL" sz="2400" dirty="0">
                <a:latin typeface="Verdana"/>
                <a:ea typeface="Verdana"/>
              </a:rPr>
              <a:t>Internationaal Monetair Fonds (IMF)</a:t>
            </a:r>
          </a:p>
          <a:p>
            <a:r>
              <a:rPr lang="nl-NL" sz="2400" dirty="0">
                <a:latin typeface="Verdana"/>
                <a:ea typeface="Verdana"/>
              </a:rPr>
              <a:t>Verenigde Naties</a:t>
            </a:r>
          </a:p>
          <a:p>
            <a:r>
              <a:rPr lang="nl-NL" sz="2400" dirty="0">
                <a:latin typeface="Verdana"/>
                <a:ea typeface="Verdana"/>
              </a:rPr>
              <a:t>OESO-norm</a:t>
            </a:r>
          </a:p>
        </p:txBody>
      </p:sp>
    </p:spTree>
    <p:extLst>
      <p:ext uri="{BB962C8B-B14F-4D97-AF65-F5344CB8AC3E}">
        <p14:creationId xmlns:p14="http://schemas.microsoft.com/office/powerpoint/2010/main" val="16100558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341B19-581F-D07B-0435-209758997812}"/>
              </a:ext>
            </a:extLst>
          </p:cNvPr>
          <p:cNvSpPr>
            <a:spLocks noGrp="1"/>
          </p:cNvSpPr>
          <p:nvPr>
            <p:ph type="title"/>
          </p:nvPr>
        </p:nvSpPr>
        <p:spPr/>
        <p:txBody>
          <a:bodyPr>
            <a:normAutofit/>
          </a:bodyPr>
          <a:lstStyle/>
          <a:p>
            <a:r>
              <a:rPr lang="nl-NL" sz="4000" dirty="0">
                <a:latin typeface="Verdana"/>
                <a:ea typeface="Verdana"/>
              </a:rPr>
              <a:t>Voorbeeld noodhulp USAID</a:t>
            </a:r>
          </a:p>
        </p:txBody>
      </p:sp>
      <p:sp>
        <p:nvSpPr>
          <p:cNvPr id="3" name="Tijdelijke aanduiding voor inhoud 2">
            <a:extLst>
              <a:ext uri="{FF2B5EF4-FFF2-40B4-BE49-F238E27FC236}">
                <a16:creationId xmlns:a16="http://schemas.microsoft.com/office/drawing/2014/main" id="{31A54C09-FAD5-C6AE-FCE6-067897C4E429}"/>
              </a:ext>
            </a:extLst>
          </p:cNvPr>
          <p:cNvSpPr>
            <a:spLocks noGrp="1"/>
          </p:cNvSpPr>
          <p:nvPr>
            <p:ph sz="half" idx="1"/>
          </p:nvPr>
        </p:nvSpPr>
        <p:spPr/>
        <p:txBody>
          <a:bodyPr>
            <a:normAutofit/>
          </a:bodyPr>
          <a:lstStyle/>
          <a:p>
            <a:pPr marL="0" indent="0">
              <a:buNone/>
            </a:pPr>
            <a:r>
              <a:rPr lang="nl-NL" sz="2400" dirty="0">
                <a:latin typeface="Verdana"/>
                <a:ea typeface="Verdana"/>
              </a:rPr>
              <a:t>Budget $60 – 70 miljard</a:t>
            </a:r>
          </a:p>
          <a:p>
            <a:endParaRPr lang="nl-NL" sz="2400" dirty="0">
              <a:latin typeface="Verdana"/>
              <a:ea typeface="Verdana"/>
            </a:endParaRPr>
          </a:p>
          <a:p>
            <a:pPr marL="0" indent="0">
              <a:buNone/>
            </a:pPr>
            <a:r>
              <a:rPr lang="nl-NL" sz="2400" b="1" dirty="0">
                <a:latin typeface="Verdana"/>
                <a:ea typeface="Verdana"/>
              </a:rPr>
              <a:t>Vierhoofddoelen:</a:t>
            </a:r>
          </a:p>
          <a:p>
            <a:r>
              <a:rPr lang="nl-NL" sz="2400" dirty="0">
                <a:latin typeface="Verdana"/>
                <a:ea typeface="Verdana"/>
              </a:rPr>
              <a:t>25% noodhulp</a:t>
            </a:r>
          </a:p>
          <a:p>
            <a:r>
              <a:rPr lang="nl-NL" sz="2400" dirty="0">
                <a:latin typeface="Verdana"/>
                <a:ea typeface="Verdana"/>
              </a:rPr>
              <a:t>25% economische ontwikkeling</a:t>
            </a:r>
          </a:p>
          <a:p>
            <a:r>
              <a:rPr lang="nl-NL" sz="2400" dirty="0">
                <a:latin typeface="Verdana"/>
                <a:ea typeface="Verdana"/>
              </a:rPr>
              <a:t>25% gezondheidszorg</a:t>
            </a:r>
          </a:p>
          <a:p>
            <a:r>
              <a:rPr lang="nl-NL" sz="2400" dirty="0">
                <a:latin typeface="Verdana"/>
                <a:ea typeface="Verdana"/>
              </a:rPr>
              <a:t>25% samenlevingsopbouw</a:t>
            </a:r>
          </a:p>
        </p:txBody>
      </p:sp>
      <p:pic>
        <p:nvPicPr>
          <p:cNvPr id="5" name="Tijdelijke aanduiding voor inhoud 4">
            <a:extLst>
              <a:ext uri="{FF2B5EF4-FFF2-40B4-BE49-F238E27FC236}">
                <a16:creationId xmlns:a16="http://schemas.microsoft.com/office/drawing/2014/main" id="{6455C673-1128-4928-DEFC-BA21EC810393}"/>
              </a:ext>
            </a:extLst>
          </p:cNvPr>
          <p:cNvPicPr>
            <a:picLocks noGrp="1" noChangeAspect="1"/>
          </p:cNvPicPr>
          <p:nvPr>
            <p:ph sz="half" idx="2"/>
          </p:nvPr>
        </p:nvPicPr>
        <p:blipFill>
          <a:blip r:embed="rId3"/>
          <a:stretch>
            <a:fillRect/>
          </a:stretch>
        </p:blipFill>
        <p:spPr>
          <a:xfrm>
            <a:off x="6905625" y="2143919"/>
            <a:ext cx="3714750" cy="3714750"/>
          </a:xfrm>
          <a:prstGeom prst="rect">
            <a:avLst/>
          </a:prstGeom>
        </p:spPr>
      </p:pic>
    </p:spTree>
    <p:extLst>
      <p:ext uri="{BB962C8B-B14F-4D97-AF65-F5344CB8AC3E}">
        <p14:creationId xmlns:p14="http://schemas.microsoft.com/office/powerpoint/2010/main" val="2227038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B91C6C-1D0D-C082-AA98-49C9FBF83DF9}"/>
              </a:ext>
            </a:extLst>
          </p:cNvPr>
          <p:cNvSpPr>
            <a:spLocks noGrp="1"/>
          </p:cNvSpPr>
          <p:nvPr>
            <p:ph type="title"/>
          </p:nvPr>
        </p:nvSpPr>
        <p:spPr/>
        <p:txBody>
          <a:bodyPr>
            <a:noAutofit/>
          </a:bodyPr>
          <a:lstStyle/>
          <a:p>
            <a:r>
              <a:rPr lang="nl-NL" sz="4000" dirty="0">
                <a:latin typeface="Verdana"/>
                <a:ea typeface="Verdana"/>
              </a:rPr>
              <a:t>Geschiedenis ontwikkelingssamenwerking Nederland</a:t>
            </a:r>
          </a:p>
        </p:txBody>
      </p:sp>
      <p:sp>
        <p:nvSpPr>
          <p:cNvPr id="3" name="Tijdelijke aanduiding voor inhoud 2">
            <a:extLst>
              <a:ext uri="{FF2B5EF4-FFF2-40B4-BE49-F238E27FC236}">
                <a16:creationId xmlns:a16="http://schemas.microsoft.com/office/drawing/2014/main" id="{018880CB-C2C9-3D51-40D7-1AC202C277CF}"/>
              </a:ext>
            </a:extLst>
          </p:cNvPr>
          <p:cNvSpPr>
            <a:spLocks noGrp="1"/>
          </p:cNvSpPr>
          <p:nvPr>
            <p:ph sz="half" idx="1"/>
          </p:nvPr>
        </p:nvSpPr>
        <p:spPr>
          <a:xfrm>
            <a:off x="838200" y="1825625"/>
            <a:ext cx="9987116" cy="4351338"/>
          </a:xfrm>
        </p:spPr>
        <p:txBody>
          <a:bodyPr>
            <a:normAutofit/>
          </a:bodyPr>
          <a:lstStyle/>
          <a:p>
            <a:r>
              <a:rPr lang="nl-NL" sz="2400" dirty="0">
                <a:latin typeface="Verdana"/>
                <a:ea typeface="Verdana"/>
              </a:rPr>
              <a:t>1950 – 1975 modernisering</a:t>
            </a:r>
          </a:p>
          <a:p>
            <a:r>
              <a:rPr lang="nl-NL" sz="2400" dirty="0">
                <a:latin typeface="Verdana"/>
                <a:ea typeface="Verdana"/>
              </a:rPr>
              <a:t>1975 – 1990 Groei en verdeling</a:t>
            </a:r>
          </a:p>
          <a:p>
            <a:r>
              <a:rPr lang="nl-NL" sz="2400" dirty="0">
                <a:latin typeface="Verdana"/>
                <a:ea typeface="Verdana"/>
              </a:rPr>
              <a:t>1990 – 2010 Meedoen en goed samenwerken</a:t>
            </a:r>
          </a:p>
          <a:p>
            <a:r>
              <a:rPr lang="nl-NL" sz="2400" dirty="0">
                <a:latin typeface="Verdana"/>
                <a:ea typeface="Verdana"/>
              </a:rPr>
              <a:t>2010 – nu Handel, hulp IMVO</a:t>
            </a:r>
          </a:p>
        </p:txBody>
      </p:sp>
    </p:spTree>
    <p:extLst>
      <p:ext uri="{BB962C8B-B14F-4D97-AF65-F5344CB8AC3E}">
        <p14:creationId xmlns:p14="http://schemas.microsoft.com/office/powerpoint/2010/main" val="3875622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E989AA-1DDE-1048-1925-0474F958C13B}"/>
              </a:ext>
            </a:extLst>
          </p:cNvPr>
          <p:cNvSpPr>
            <a:spLocks noGrp="1"/>
          </p:cNvSpPr>
          <p:nvPr>
            <p:ph type="title"/>
          </p:nvPr>
        </p:nvSpPr>
        <p:spPr/>
        <p:txBody>
          <a:bodyPr>
            <a:normAutofit/>
          </a:bodyPr>
          <a:lstStyle/>
          <a:p>
            <a:r>
              <a:rPr lang="nl-NL" sz="3600" dirty="0">
                <a:latin typeface="Verdana"/>
                <a:ea typeface="Verdana"/>
              </a:rPr>
              <a:t>1950 – 1975 modernisering</a:t>
            </a:r>
          </a:p>
        </p:txBody>
      </p:sp>
      <p:sp>
        <p:nvSpPr>
          <p:cNvPr id="5" name="Tijdelijke aanduiding voor inhoud 4">
            <a:extLst>
              <a:ext uri="{FF2B5EF4-FFF2-40B4-BE49-F238E27FC236}">
                <a16:creationId xmlns:a16="http://schemas.microsoft.com/office/drawing/2014/main" id="{A527B036-730B-37F4-1A92-AE82CF81016B}"/>
              </a:ext>
            </a:extLst>
          </p:cNvPr>
          <p:cNvSpPr>
            <a:spLocks noGrp="1"/>
          </p:cNvSpPr>
          <p:nvPr>
            <p:ph idx="1"/>
          </p:nvPr>
        </p:nvSpPr>
        <p:spPr/>
        <p:txBody>
          <a:bodyPr>
            <a:normAutofit/>
          </a:bodyPr>
          <a:lstStyle/>
          <a:p>
            <a:pPr marL="0" indent="0">
              <a:buNone/>
            </a:pPr>
            <a:r>
              <a:rPr lang="nl-NL" sz="2000" b="1" dirty="0">
                <a:latin typeface="Verdana"/>
                <a:ea typeface="Verdana"/>
              </a:rPr>
              <a:t>Kenmerken:</a:t>
            </a:r>
          </a:p>
          <a:p>
            <a:r>
              <a:rPr lang="nl-NL" sz="2000" dirty="0">
                <a:latin typeface="Verdana"/>
                <a:ea typeface="Verdana"/>
              </a:rPr>
              <a:t>Sterke rol van de overheid.</a:t>
            </a:r>
          </a:p>
          <a:p>
            <a:r>
              <a:rPr lang="nl-NL" sz="2000" dirty="0">
                <a:latin typeface="Verdana"/>
                <a:ea typeface="Verdana"/>
              </a:rPr>
              <a:t>Nadruk op kapitaal, technologie en kennisoverdracht.</a:t>
            </a:r>
          </a:p>
          <a:p>
            <a:r>
              <a:rPr lang="nl-NL" sz="2000" dirty="0">
                <a:latin typeface="Verdana"/>
                <a:ea typeface="Verdana"/>
              </a:rPr>
              <a:t>Ontwikkeling gezien als een lineair proces: traditionele samenleving → moderne samenleving.</a:t>
            </a:r>
          </a:p>
          <a:p>
            <a:r>
              <a:rPr lang="nl-NL" sz="2000" dirty="0">
                <a:latin typeface="Verdana"/>
                <a:ea typeface="Verdana"/>
              </a:rPr>
              <a:t>Veel hulp vanuit voormalige koloniale banden. </a:t>
            </a:r>
          </a:p>
          <a:p>
            <a:pPr marL="0" indent="0">
              <a:buNone/>
            </a:pPr>
            <a:r>
              <a:rPr lang="nl-NL" sz="2000" b="1" dirty="0">
                <a:latin typeface="Verdana"/>
                <a:ea typeface="Verdana"/>
              </a:rPr>
              <a:t>Kritiek:</a:t>
            </a:r>
          </a:p>
          <a:p>
            <a:r>
              <a:rPr lang="nl-NL" sz="2000" dirty="0">
                <a:latin typeface="Verdana"/>
                <a:ea typeface="Verdana"/>
              </a:rPr>
              <a:t>Weinig aandacht voor lokale context en cultuur. </a:t>
            </a:r>
          </a:p>
          <a:p>
            <a:r>
              <a:rPr lang="nl-NL" sz="2000" dirty="0">
                <a:latin typeface="Verdana"/>
                <a:ea typeface="Verdana"/>
              </a:rPr>
              <a:t>Groei kwam vaak niet terecht bij de armste groepen.</a:t>
            </a:r>
          </a:p>
          <a:p>
            <a:r>
              <a:rPr lang="nl-NL" sz="2000" dirty="0">
                <a:latin typeface="Verdana"/>
                <a:ea typeface="Verdana"/>
              </a:rPr>
              <a:t>Afhankelijkheid van rijke landen bleef bestaan.</a:t>
            </a:r>
          </a:p>
        </p:txBody>
      </p:sp>
    </p:spTree>
    <p:extLst>
      <p:ext uri="{BB962C8B-B14F-4D97-AF65-F5344CB8AC3E}">
        <p14:creationId xmlns:p14="http://schemas.microsoft.com/office/powerpoint/2010/main" val="11223965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A1756-55C2-9FFD-42DA-F8F6558E314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42D6349-B8B7-C534-810B-23C7AB168967}"/>
              </a:ext>
            </a:extLst>
          </p:cNvPr>
          <p:cNvSpPr>
            <a:spLocks noGrp="1"/>
          </p:cNvSpPr>
          <p:nvPr>
            <p:ph type="title"/>
          </p:nvPr>
        </p:nvSpPr>
        <p:spPr/>
        <p:txBody>
          <a:bodyPr>
            <a:normAutofit/>
          </a:bodyPr>
          <a:lstStyle/>
          <a:p>
            <a:r>
              <a:rPr lang="nl-NL" sz="3600" dirty="0">
                <a:latin typeface="Verdana"/>
                <a:ea typeface="Verdana"/>
              </a:rPr>
              <a:t>1975 – 1990 Groei en verdeling</a:t>
            </a:r>
          </a:p>
        </p:txBody>
      </p:sp>
      <p:sp>
        <p:nvSpPr>
          <p:cNvPr id="5" name="Tijdelijke aanduiding voor inhoud 4">
            <a:extLst>
              <a:ext uri="{FF2B5EF4-FFF2-40B4-BE49-F238E27FC236}">
                <a16:creationId xmlns:a16="http://schemas.microsoft.com/office/drawing/2014/main" id="{F39E7E31-1786-C17B-48CF-2189A6982A55}"/>
              </a:ext>
            </a:extLst>
          </p:cNvPr>
          <p:cNvSpPr>
            <a:spLocks noGrp="1"/>
          </p:cNvSpPr>
          <p:nvPr>
            <p:ph idx="1"/>
          </p:nvPr>
        </p:nvSpPr>
        <p:spPr/>
        <p:txBody>
          <a:bodyPr>
            <a:normAutofit/>
          </a:bodyPr>
          <a:lstStyle/>
          <a:p>
            <a:pPr marL="0" indent="0">
              <a:buNone/>
            </a:pPr>
            <a:r>
              <a:rPr lang="nl-NL" sz="2000" b="1" dirty="0">
                <a:latin typeface="Verdana"/>
                <a:ea typeface="Verdana"/>
              </a:rPr>
              <a:t>Kenmerken:</a:t>
            </a:r>
          </a:p>
          <a:p>
            <a:r>
              <a:rPr lang="nl-NL" sz="2000" dirty="0">
                <a:latin typeface="Verdana"/>
                <a:ea typeface="Verdana"/>
              </a:rPr>
              <a:t>Focus op armoedebestrijding en basisvoorzieningen.</a:t>
            </a:r>
          </a:p>
          <a:p>
            <a:r>
              <a:rPr lang="nl-NL" sz="2000" dirty="0">
                <a:latin typeface="Verdana"/>
                <a:ea typeface="Verdana"/>
              </a:rPr>
              <a:t>Investeringen in onderwijs, gezondheidszorg en voedselvoorziening.</a:t>
            </a:r>
          </a:p>
          <a:p>
            <a:r>
              <a:rPr lang="nl-NL" sz="2000" dirty="0">
                <a:latin typeface="Verdana"/>
                <a:ea typeface="Verdana"/>
              </a:rPr>
              <a:t>Aandacht voor inkomensongelijkheid binnen landen.</a:t>
            </a:r>
          </a:p>
          <a:p>
            <a:pPr marL="0" indent="0">
              <a:buNone/>
            </a:pPr>
            <a:r>
              <a:rPr lang="nl-NL" sz="2000" b="1" dirty="0">
                <a:latin typeface="Verdana"/>
                <a:ea typeface="Verdana"/>
              </a:rPr>
              <a:t>Kritiek:</a:t>
            </a:r>
          </a:p>
          <a:p>
            <a:r>
              <a:rPr lang="nl-NL" sz="2000" dirty="0">
                <a:latin typeface="Verdana"/>
                <a:ea typeface="Verdana"/>
              </a:rPr>
              <a:t>Economische groei bleef soms achter. </a:t>
            </a:r>
          </a:p>
          <a:p>
            <a:r>
              <a:rPr lang="nl-NL" sz="2000" dirty="0">
                <a:latin typeface="Verdana"/>
                <a:ea typeface="Verdana"/>
              </a:rPr>
              <a:t>Overheden zijn niet altijd betrouwbaar.</a:t>
            </a:r>
          </a:p>
          <a:p>
            <a:r>
              <a:rPr lang="nl-NL" sz="2000" dirty="0">
                <a:latin typeface="Verdana"/>
                <a:ea typeface="Verdana"/>
              </a:rPr>
              <a:t>Schuldenproblematiek nam toe.</a:t>
            </a:r>
          </a:p>
        </p:txBody>
      </p:sp>
    </p:spTree>
    <p:extLst>
      <p:ext uri="{BB962C8B-B14F-4D97-AF65-F5344CB8AC3E}">
        <p14:creationId xmlns:p14="http://schemas.microsoft.com/office/powerpoint/2010/main" val="594723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F1E4C-096C-A78C-54EC-C3CEDE0521B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F0DE898-171E-A9F2-5683-1F002DB12128}"/>
              </a:ext>
            </a:extLst>
          </p:cNvPr>
          <p:cNvSpPr>
            <a:spLocks noGrp="1"/>
          </p:cNvSpPr>
          <p:nvPr>
            <p:ph type="title"/>
          </p:nvPr>
        </p:nvSpPr>
        <p:spPr/>
        <p:txBody>
          <a:bodyPr>
            <a:normAutofit/>
          </a:bodyPr>
          <a:lstStyle/>
          <a:p>
            <a:r>
              <a:rPr lang="nl-NL" sz="3600" dirty="0">
                <a:latin typeface="Verdana"/>
                <a:ea typeface="Verdana"/>
              </a:rPr>
              <a:t>1990 – 2010 Meedoen en goed samenwerken</a:t>
            </a:r>
          </a:p>
        </p:txBody>
      </p:sp>
      <p:sp>
        <p:nvSpPr>
          <p:cNvPr id="5" name="Tijdelijke aanduiding voor inhoud 4">
            <a:extLst>
              <a:ext uri="{FF2B5EF4-FFF2-40B4-BE49-F238E27FC236}">
                <a16:creationId xmlns:a16="http://schemas.microsoft.com/office/drawing/2014/main" id="{A98D2C95-33D8-76B0-819D-0CEAA313DF1C}"/>
              </a:ext>
            </a:extLst>
          </p:cNvPr>
          <p:cNvSpPr>
            <a:spLocks noGrp="1"/>
          </p:cNvSpPr>
          <p:nvPr>
            <p:ph idx="1"/>
          </p:nvPr>
        </p:nvSpPr>
        <p:spPr/>
        <p:txBody>
          <a:bodyPr>
            <a:noAutofit/>
          </a:bodyPr>
          <a:lstStyle/>
          <a:p>
            <a:pPr marL="0" indent="0">
              <a:buNone/>
            </a:pPr>
            <a:r>
              <a:rPr lang="nl-NL" sz="2000" b="1" dirty="0">
                <a:latin typeface="Verdana"/>
                <a:ea typeface="Verdana"/>
              </a:rPr>
              <a:t>Kenmerken:</a:t>
            </a:r>
          </a:p>
          <a:p>
            <a:r>
              <a:rPr lang="nl-NL" sz="2000" dirty="0">
                <a:latin typeface="Verdana"/>
                <a:ea typeface="Verdana"/>
              </a:rPr>
              <a:t>Aandacht voor goed bestuur, democratie en mensenrechten.</a:t>
            </a:r>
          </a:p>
          <a:p>
            <a:r>
              <a:rPr lang="nl-NL" sz="2000" dirty="0">
                <a:latin typeface="Verdana"/>
                <a:ea typeface="Verdana"/>
              </a:rPr>
              <a:t>Participatie (meedoen) van burgers, ngo’s en lokale gemeenschappen. Beleid van goed samenwerken: handel, landbouw, milieu en migratie moeten ontwikkelingsdoelen niet tegenwerken. Meer samenwerking met maatschappelijke organisaties.</a:t>
            </a:r>
          </a:p>
          <a:p>
            <a:pPr marL="0" indent="0">
              <a:buNone/>
            </a:pPr>
            <a:r>
              <a:rPr lang="nl-NL" sz="2000" b="1" dirty="0">
                <a:latin typeface="Verdana"/>
                <a:ea typeface="Verdana"/>
              </a:rPr>
              <a:t>Kritiek:</a:t>
            </a:r>
          </a:p>
          <a:p>
            <a:r>
              <a:rPr lang="nl-NL" sz="2000" dirty="0">
                <a:latin typeface="Verdana"/>
                <a:ea typeface="Verdana"/>
              </a:rPr>
              <a:t>Resultaten moeilijk meetbaar. Soms te idealistisch over politieke hervormingen. Spanningsveld tussen voorwaarden </a:t>
            </a:r>
            <a:r>
              <a:rPr lang="nl-NL" sz="2000">
                <a:latin typeface="Verdana"/>
                <a:ea typeface="Verdana"/>
              </a:rPr>
              <a:t>stellen en zelf beslissen als land.</a:t>
            </a:r>
            <a:endParaRPr lang="nl-NL" sz="2000" dirty="0">
              <a:latin typeface="Verdana"/>
              <a:ea typeface="Verdana"/>
            </a:endParaRPr>
          </a:p>
        </p:txBody>
      </p:sp>
    </p:spTree>
    <p:extLst>
      <p:ext uri="{BB962C8B-B14F-4D97-AF65-F5344CB8AC3E}">
        <p14:creationId xmlns:p14="http://schemas.microsoft.com/office/powerpoint/2010/main" val="5071057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94C37-9BED-C964-5152-84671071E11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D8C1DC8-D913-9984-D817-4E023C7D40A3}"/>
              </a:ext>
            </a:extLst>
          </p:cNvPr>
          <p:cNvSpPr>
            <a:spLocks noGrp="1"/>
          </p:cNvSpPr>
          <p:nvPr>
            <p:ph type="title"/>
          </p:nvPr>
        </p:nvSpPr>
        <p:spPr/>
        <p:txBody>
          <a:bodyPr>
            <a:normAutofit/>
          </a:bodyPr>
          <a:lstStyle/>
          <a:p>
            <a:r>
              <a:rPr lang="nl-NL" sz="3600" dirty="0">
                <a:latin typeface="Verdana"/>
                <a:ea typeface="Verdana"/>
              </a:rPr>
              <a:t>2010 – nu Handel, hulp IMVO</a:t>
            </a:r>
          </a:p>
        </p:txBody>
      </p:sp>
      <p:sp>
        <p:nvSpPr>
          <p:cNvPr id="5" name="Tijdelijke aanduiding voor inhoud 4">
            <a:extLst>
              <a:ext uri="{FF2B5EF4-FFF2-40B4-BE49-F238E27FC236}">
                <a16:creationId xmlns:a16="http://schemas.microsoft.com/office/drawing/2014/main" id="{23248656-0257-99B3-4A06-AB6C6CBB1895}"/>
              </a:ext>
            </a:extLst>
          </p:cNvPr>
          <p:cNvSpPr>
            <a:spLocks noGrp="1"/>
          </p:cNvSpPr>
          <p:nvPr>
            <p:ph idx="1"/>
          </p:nvPr>
        </p:nvSpPr>
        <p:spPr/>
        <p:txBody>
          <a:bodyPr>
            <a:noAutofit/>
          </a:bodyPr>
          <a:lstStyle/>
          <a:p>
            <a:pPr marL="0" indent="0">
              <a:buNone/>
            </a:pPr>
            <a:r>
              <a:rPr lang="nl-NL" sz="2000" b="1" dirty="0">
                <a:latin typeface="Verdana"/>
                <a:ea typeface="Verdana"/>
              </a:rPr>
              <a:t>Kenmerken:</a:t>
            </a:r>
          </a:p>
          <a:p>
            <a:r>
              <a:rPr lang="nl-NL" sz="2000" dirty="0">
                <a:latin typeface="Verdana"/>
                <a:ea typeface="Verdana"/>
              </a:rPr>
              <a:t>Combinatie van hulp en handel.</a:t>
            </a:r>
          </a:p>
          <a:p>
            <a:r>
              <a:rPr lang="nl-NL" sz="2000" dirty="0">
                <a:latin typeface="Verdana"/>
                <a:ea typeface="Verdana"/>
              </a:rPr>
              <a:t>Grote rol voor het bedrijfsleven.</a:t>
            </a:r>
          </a:p>
          <a:p>
            <a:r>
              <a:rPr lang="nl-NL" sz="2000" dirty="0">
                <a:latin typeface="Verdana"/>
                <a:ea typeface="Verdana"/>
              </a:rPr>
              <a:t>Nadruk op IMVO (Internationaal Maatschappelijk Verantwoord Ondernemen).</a:t>
            </a:r>
          </a:p>
          <a:p>
            <a:r>
              <a:rPr lang="nl-NL" sz="2000" dirty="0">
                <a:latin typeface="Verdana"/>
                <a:ea typeface="Verdana"/>
              </a:rPr>
              <a:t>Aansluiting bij de </a:t>
            </a:r>
            <a:r>
              <a:rPr lang="nl-NL" sz="2000" dirty="0" err="1">
                <a:latin typeface="Verdana"/>
                <a:ea typeface="Verdana"/>
              </a:rPr>
              <a:t>Sustainable</a:t>
            </a:r>
            <a:r>
              <a:rPr lang="nl-NL" sz="2000" dirty="0">
                <a:latin typeface="Verdana"/>
                <a:ea typeface="Verdana"/>
              </a:rPr>
              <a:t> Development Goals (</a:t>
            </a:r>
            <a:r>
              <a:rPr lang="nl-NL" sz="2000" dirty="0" err="1">
                <a:latin typeface="Verdana"/>
                <a:ea typeface="Verdana"/>
              </a:rPr>
              <a:t>SDG’s</a:t>
            </a:r>
            <a:r>
              <a:rPr lang="nl-NL" sz="2000" dirty="0">
                <a:latin typeface="Verdana"/>
                <a:ea typeface="Verdana"/>
              </a:rPr>
              <a:t>).</a:t>
            </a:r>
          </a:p>
          <a:p>
            <a:pPr marL="0" indent="0">
              <a:buNone/>
            </a:pPr>
            <a:r>
              <a:rPr lang="nl-NL" sz="2000" b="1" dirty="0">
                <a:latin typeface="Verdana"/>
                <a:ea typeface="Verdana"/>
              </a:rPr>
              <a:t>Kritiek: </a:t>
            </a:r>
          </a:p>
          <a:p>
            <a:r>
              <a:rPr lang="nl-NL" sz="2000" dirty="0">
                <a:latin typeface="Verdana"/>
                <a:ea typeface="Verdana"/>
              </a:rPr>
              <a:t>Economische belangen vs. armoedebestrijding.</a:t>
            </a:r>
          </a:p>
          <a:p>
            <a:r>
              <a:rPr lang="nl-NL" sz="2000" dirty="0">
                <a:latin typeface="Verdana"/>
                <a:ea typeface="Verdana"/>
              </a:rPr>
              <a:t>Vrijblijvendheid van IMVO-maatregelen.</a:t>
            </a:r>
          </a:p>
        </p:txBody>
      </p:sp>
    </p:spTree>
    <p:extLst>
      <p:ext uri="{BB962C8B-B14F-4D97-AF65-F5344CB8AC3E}">
        <p14:creationId xmlns:p14="http://schemas.microsoft.com/office/powerpoint/2010/main" val="39508082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3AC29-29B6-F2B4-2F26-B1CE262A692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94CA939-FFE4-5D5D-19CC-0F51839C24C9}"/>
              </a:ext>
            </a:extLst>
          </p:cNvPr>
          <p:cNvSpPr>
            <a:spLocks noGrp="1"/>
          </p:cNvSpPr>
          <p:nvPr>
            <p:ph type="title"/>
          </p:nvPr>
        </p:nvSpPr>
        <p:spPr/>
        <p:txBody>
          <a:bodyPr>
            <a:normAutofit/>
          </a:bodyPr>
          <a:lstStyle/>
          <a:p>
            <a:r>
              <a:rPr lang="nl-NL" sz="3200" dirty="0">
                <a:latin typeface="Verdana"/>
                <a:ea typeface="Verdana"/>
              </a:rPr>
              <a:t>Stelling: visie op ontwikkelingssamenwerking</a:t>
            </a:r>
          </a:p>
        </p:txBody>
      </p:sp>
      <p:graphicFrame>
        <p:nvGraphicFramePr>
          <p:cNvPr id="4" name="Tijdelijke aanduiding voor inhoud 3">
            <a:extLst>
              <a:ext uri="{FF2B5EF4-FFF2-40B4-BE49-F238E27FC236}">
                <a16:creationId xmlns:a16="http://schemas.microsoft.com/office/drawing/2014/main" id="{B8C7F313-32F5-5B71-6024-E176067A1E38}"/>
              </a:ext>
            </a:extLst>
          </p:cNvPr>
          <p:cNvGraphicFramePr>
            <a:graphicFrameLocks noGrp="1"/>
          </p:cNvGraphicFramePr>
          <p:nvPr>
            <p:ph idx="1"/>
            <p:extLst>
              <p:ext uri="{D42A27DB-BD31-4B8C-83A1-F6EECF244321}">
                <p14:modId xmlns:p14="http://schemas.microsoft.com/office/powerpoint/2010/main" val="3219654370"/>
              </p:ext>
            </p:extLst>
          </p:nvPr>
        </p:nvGraphicFramePr>
        <p:xfrm>
          <a:off x="838200" y="1317624"/>
          <a:ext cx="10515597" cy="5303520"/>
        </p:xfrm>
        <a:graphic>
          <a:graphicData uri="http://schemas.openxmlformats.org/drawingml/2006/table">
            <a:tbl>
              <a:tblPr firstRow="1" bandRow="1">
                <a:tableStyleId>{5C22544A-7EE6-4342-B048-85BDC9FD1C3A}</a:tableStyleId>
              </a:tblPr>
              <a:tblGrid>
                <a:gridCol w="3505199">
                  <a:extLst>
                    <a:ext uri="{9D8B030D-6E8A-4147-A177-3AD203B41FA5}">
                      <a16:colId xmlns:a16="http://schemas.microsoft.com/office/drawing/2014/main" val="1861681167"/>
                    </a:ext>
                  </a:extLst>
                </a:gridCol>
                <a:gridCol w="3505199">
                  <a:extLst>
                    <a:ext uri="{9D8B030D-6E8A-4147-A177-3AD203B41FA5}">
                      <a16:colId xmlns:a16="http://schemas.microsoft.com/office/drawing/2014/main" val="2231292225"/>
                    </a:ext>
                  </a:extLst>
                </a:gridCol>
                <a:gridCol w="3505199">
                  <a:extLst>
                    <a:ext uri="{9D8B030D-6E8A-4147-A177-3AD203B41FA5}">
                      <a16:colId xmlns:a16="http://schemas.microsoft.com/office/drawing/2014/main" val="2569465890"/>
                    </a:ext>
                  </a:extLst>
                </a:gridCol>
              </a:tblGrid>
              <a:tr h="220889">
                <a:tc>
                  <a:txBody>
                    <a:bodyPr/>
                    <a:lstStyle/>
                    <a:p>
                      <a:r>
                        <a:rPr lang="nl-NL" sz="1600" b="1" i="0" kern="1200" dirty="0">
                          <a:solidFill>
                            <a:schemeClr val="lt1"/>
                          </a:solidFill>
                          <a:effectLst/>
                          <a:latin typeface="Verdana"/>
                          <a:ea typeface="Verdana"/>
                          <a:cs typeface="+mn-cs"/>
                        </a:rPr>
                        <a:t>Moderniseringstheorie</a:t>
                      </a:r>
                      <a:endParaRPr lang="nl-NL" sz="1600" dirty="0">
                        <a:latin typeface="Verdana"/>
                        <a:ea typeface="Verdana"/>
                      </a:endParaRPr>
                    </a:p>
                  </a:txBody>
                  <a:tcPr/>
                </a:tc>
                <a:tc>
                  <a:txBody>
                    <a:bodyPr/>
                    <a:lstStyle/>
                    <a:p>
                      <a:r>
                        <a:rPr lang="nl-NL" sz="1600" b="1" i="0" kern="1200" dirty="0">
                          <a:solidFill>
                            <a:schemeClr val="lt1"/>
                          </a:solidFill>
                          <a:effectLst/>
                          <a:latin typeface="Verdana"/>
                          <a:ea typeface="Verdana"/>
                          <a:cs typeface="+mn-cs"/>
                        </a:rPr>
                        <a:t>Afhankelijkheidsschool</a:t>
                      </a:r>
                      <a:endParaRPr lang="nl-NL" sz="1600" dirty="0">
                        <a:latin typeface="Verdana"/>
                        <a:ea typeface="Verdana"/>
                      </a:endParaRPr>
                    </a:p>
                  </a:txBody>
                  <a:tcPr/>
                </a:tc>
                <a:tc>
                  <a:txBody>
                    <a:bodyPr/>
                    <a:lstStyle/>
                    <a:p>
                      <a:r>
                        <a:rPr lang="nl-NL" sz="1600" b="1" i="0" kern="1200" dirty="0">
                          <a:solidFill>
                            <a:schemeClr val="lt1"/>
                          </a:solidFill>
                          <a:effectLst/>
                          <a:latin typeface="Verdana"/>
                          <a:ea typeface="Verdana"/>
                          <a:cs typeface="+mn-cs"/>
                        </a:rPr>
                        <a:t>Neoliberale school</a:t>
                      </a:r>
                      <a:endParaRPr lang="nl-NL" sz="1600" dirty="0">
                        <a:latin typeface="Verdana"/>
                        <a:ea typeface="Verdana"/>
                      </a:endParaRPr>
                    </a:p>
                  </a:txBody>
                  <a:tcPr/>
                </a:tc>
                <a:extLst>
                  <a:ext uri="{0D108BD9-81ED-4DB2-BD59-A6C34878D82A}">
                    <a16:rowId xmlns:a16="http://schemas.microsoft.com/office/drawing/2014/main" val="1079541038"/>
                  </a:ext>
                </a:extLst>
              </a:tr>
              <a:tr h="4629589">
                <a:tc>
                  <a:txBody>
                    <a:bodyPr/>
                    <a:lstStyle/>
                    <a:p>
                      <a:r>
                        <a:rPr lang="nl-NL" sz="1600" dirty="0">
                          <a:latin typeface="Verdana"/>
                          <a:ea typeface="Verdana"/>
                        </a:rPr>
                        <a:t>Voorstander van ontwikkelingssamenwerking iedereen moet een beter leven krijgen. Rijken geven vanuit overvloed.</a:t>
                      </a:r>
                    </a:p>
                  </a:txBody>
                  <a:tcPr/>
                </a:tc>
                <a:tc>
                  <a:txBody>
                    <a:bodyPr/>
                    <a:lstStyle/>
                    <a:p>
                      <a:r>
                        <a:rPr lang="nl-NL" sz="1600" dirty="0">
                          <a:latin typeface="Verdana"/>
                          <a:ea typeface="Verdana"/>
                        </a:rPr>
                        <a:t>Tegenstander op ontwikkelingssamenwerking want het helpt onvoldoende. Kijk naar de economische cijfers. Er blijft veel geld aan de strijkstok hangen.</a:t>
                      </a:r>
                    </a:p>
                  </a:txBody>
                  <a:tcPr/>
                </a:tc>
                <a:tc>
                  <a:txBody>
                    <a:bodyPr/>
                    <a:lstStyle/>
                    <a:p>
                      <a:r>
                        <a:rPr lang="nl-NL" sz="1600" dirty="0">
                          <a:latin typeface="Verdana"/>
                          <a:ea typeface="Verdana"/>
                        </a:rPr>
                        <a:t>Tegenstanders: problemen ontstaan zelf in de ontwikkelingslanden. Onderontwikkeling is volgens hen een gevolg van corruptie, (religieuze) onderdrukking, snelle demografische groei, andere mentaliteiten, natuurrampen en etnische conflicten.</a:t>
                      </a:r>
                    </a:p>
                    <a:p>
                      <a:r>
                        <a:rPr lang="nl-NL" sz="1600" dirty="0">
                          <a:latin typeface="Verdana"/>
                          <a:ea typeface="Verdana"/>
                        </a:rPr>
                        <a:t>Globalisering en een vrije markt met zo weinig mogelijk beperkingen tot economische groei, die op termijn ook de armen ten goede komt. Ongelijkheid is voor hen geen probleem: Als armen ook welvarender worden, dan maakt het niet uit hoe rijk de rijksten zijn.</a:t>
                      </a:r>
                    </a:p>
                  </a:txBody>
                  <a:tcPr/>
                </a:tc>
                <a:extLst>
                  <a:ext uri="{0D108BD9-81ED-4DB2-BD59-A6C34878D82A}">
                    <a16:rowId xmlns:a16="http://schemas.microsoft.com/office/drawing/2014/main" val="1201761040"/>
                  </a:ext>
                </a:extLst>
              </a:tr>
            </a:tbl>
          </a:graphicData>
        </a:graphic>
      </p:graphicFrame>
    </p:spTree>
    <p:extLst>
      <p:ext uri="{BB962C8B-B14F-4D97-AF65-F5344CB8AC3E}">
        <p14:creationId xmlns:p14="http://schemas.microsoft.com/office/powerpoint/2010/main" val="1889637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1BFE80-BCED-3453-FBCD-01F6770785CF}"/>
              </a:ext>
            </a:extLst>
          </p:cNvPr>
          <p:cNvSpPr>
            <a:spLocks noGrp="1"/>
          </p:cNvSpPr>
          <p:nvPr>
            <p:ph type="title"/>
          </p:nvPr>
        </p:nvSpPr>
        <p:spPr/>
        <p:txBody>
          <a:bodyPr>
            <a:normAutofit/>
          </a:bodyPr>
          <a:lstStyle/>
          <a:p>
            <a:r>
              <a:rPr lang="nl-NL" sz="4000" dirty="0">
                <a:latin typeface="Verdana"/>
                <a:ea typeface="Verdana"/>
              </a:rPr>
              <a:t>Reflectievraag:  Wanneer helpt hulp echt, en wanneer niet? </a:t>
            </a:r>
          </a:p>
        </p:txBody>
      </p:sp>
      <p:sp>
        <p:nvSpPr>
          <p:cNvPr id="3" name="Tijdelijke aanduiding voor inhoud 2">
            <a:extLst>
              <a:ext uri="{FF2B5EF4-FFF2-40B4-BE49-F238E27FC236}">
                <a16:creationId xmlns:a16="http://schemas.microsoft.com/office/drawing/2014/main" id="{C80217D1-6B71-60A4-0B24-4C32CAB6ACA6}"/>
              </a:ext>
            </a:extLst>
          </p:cNvPr>
          <p:cNvSpPr>
            <a:spLocks noGrp="1"/>
          </p:cNvSpPr>
          <p:nvPr>
            <p:ph idx="1"/>
          </p:nvPr>
        </p:nvSpPr>
        <p:spPr/>
        <p:txBody>
          <a:bodyPr>
            <a:normAutofit/>
          </a:bodyPr>
          <a:lstStyle/>
          <a:p>
            <a:endParaRPr lang="nl-NL" sz="2400" dirty="0">
              <a:latin typeface="Verdana"/>
              <a:ea typeface="Verdana"/>
            </a:endParaRPr>
          </a:p>
        </p:txBody>
      </p:sp>
    </p:spTree>
    <p:extLst>
      <p:ext uri="{BB962C8B-B14F-4D97-AF65-F5344CB8AC3E}">
        <p14:creationId xmlns:p14="http://schemas.microsoft.com/office/powerpoint/2010/main" val="32439092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69CE5B-58AF-FF71-4FC5-280326FC5DFA}"/>
              </a:ext>
            </a:extLst>
          </p:cNvPr>
          <p:cNvSpPr>
            <a:spLocks noGrp="1"/>
          </p:cNvSpPr>
          <p:nvPr>
            <p:ph type="title"/>
          </p:nvPr>
        </p:nvSpPr>
        <p:spPr/>
        <p:txBody>
          <a:bodyPr>
            <a:normAutofit/>
          </a:bodyPr>
          <a:lstStyle/>
          <a:p>
            <a:r>
              <a:rPr lang="nl-NL" sz="4000" dirty="0">
                <a:latin typeface="Verdana"/>
                <a:ea typeface="Verdana"/>
              </a:rPr>
              <a:t>Wat betekent dit voor ons (overheid – bedrijven – jij)?</a:t>
            </a:r>
          </a:p>
        </p:txBody>
      </p:sp>
      <p:sp>
        <p:nvSpPr>
          <p:cNvPr id="3" name="Tijdelijke aanduiding voor inhoud 2">
            <a:extLst>
              <a:ext uri="{FF2B5EF4-FFF2-40B4-BE49-F238E27FC236}">
                <a16:creationId xmlns:a16="http://schemas.microsoft.com/office/drawing/2014/main" id="{DA51EBC4-F671-E9A0-51F7-CF0AD2FE07E1}"/>
              </a:ext>
            </a:extLst>
          </p:cNvPr>
          <p:cNvSpPr>
            <a:spLocks noGrp="1"/>
          </p:cNvSpPr>
          <p:nvPr>
            <p:ph idx="1"/>
          </p:nvPr>
        </p:nvSpPr>
        <p:spPr/>
        <p:txBody>
          <a:bodyPr>
            <a:normAutofit/>
          </a:bodyPr>
          <a:lstStyle/>
          <a:p>
            <a:endParaRPr lang="nl-NL" sz="2400">
              <a:latin typeface="Verdana"/>
              <a:ea typeface="Verdana"/>
            </a:endParaRPr>
          </a:p>
        </p:txBody>
      </p:sp>
    </p:spTree>
    <p:extLst>
      <p:ext uri="{BB962C8B-B14F-4D97-AF65-F5344CB8AC3E}">
        <p14:creationId xmlns:p14="http://schemas.microsoft.com/office/powerpoint/2010/main" val="39197471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4FB4D8-9A7B-A7BC-851D-5C45634E8E0F}"/>
              </a:ext>
            </a:extLst>
          </p:cNvPr>
          <p:cNvSpPr>
            <a:spLocks noGrp="1"/>
          </p:cNvSpPr>
          <p:nvPr>
            <p:ph type="title"/>
          </p:nvPr>
        </p:nvSpPr>
        <p:spPr>
          <a:xfrm>
            <a:off x="838200" y="158243"/>
            <a:ext cx="10515600" cy="1325563"/>
          </a:xfrm>
        </p:spPr>
        <p:txBody>
          <a:bodyPr>
            <a:normAutofit/>
          </a:bodyPr>
          <a:lstStyle/>
          <a:p>
            <a:r>
              <a:rPr lang="nl-NL" sz="4000" dirty="0">
                <a:latin typeface="Verdana"/>
                <a:ea typeface="Verdana"/>
              </a:rPr>
              <a:t>Huishoudens: microkrediet</a:t>
            </a:r>
          </a:p>
        </p:txBody>
      </p:sp>
      <p:sp>
        <p:nvSpPr>
          <p:cNvPr id="4" name="Tijdelijke aanduiding voor inhoud 3">
            <a:extLst>
              <a:ext uri="{FF2B5EF4-FFF2-40B4-BE49-F238E27FC236}">
                <a16:creationId xmlns:a16="http://schemas.microsoft.com/office/drawing/2014/main" id="{92BEE6FC-100C-7FFC-757D-CA5F373DCBDA}"/>
              </a:ext>
            </a:extLst>
          </p:cNvPr>
          <p:cNvSpPr>
            <a:spLocks noGrp="1"/>
          </p:cNvSpPr>
          <p:nvPr>
            <p:ph sz="half" idx="1"/>
          </p:nvPr>
        </p:nvSpPr>
        <p:spPr>
          <a:xfrm>
            <a:off x="418289" y="1478604"/>
            <a:ext cx="5601511" cy="5379396"/>
          </a:xfrm>
        </p:spPr>
        <p:txBody>
          <a:bodyPr>
            <a:noAutofit/>
          </a:bodyPr>
          <a:lstStyle/>
          <a:p>
            <a:pPr marL="0" indent="0">
              <a:buNone/>
            </a:pPr>
            <a:r>
              <a:rPr lang="nl-NL" sz="2400" dirty="0">
                <a:latin typeface="Ink Free" panose="03080402000500000000" pitchFamily="66" charset="0"/>
              </a:rPr>
              <a:t>Met een microkrediet kunnen vrouwen hun eigen onderneming opbouwen en hebben ze de mogelijkheid hun gezin te onderhouden en hun leven in eigen handen te nemen. Ook de 29-jarige Jennifer uit Ivoorkust heeft dankzij een microkrediet haar eigen onderneming kunnen uitbreiden. Jennifer heeft haar eigen winkel waar ze sieraden, kleding, tassen en andere accessoires verkoopt. Zes jaar geleden begon ze haar bedrijf door het verkopen van producten op straat, maar ze wilde groeien en hiervoor had ze geld nodig. Dankzij een microkrediet was dit mogelijk.</a:t>
            </a:r>
          </a:p>
        </p:txBody>
      </p:sp>
      <p:pic>
        <p:nvPicPr>
          <p:cNvPr id="6" name="Tijdelijke aanduiding voor inhoud 5">
            <a:extLst>
              <a:ext uri="{FF2B5EF4-FFF2-40B4-BE49-F238E27FC236}">
                <a16:creationId xmlns:a16="http://schemas.microsoft.com/office/drawing/2014/main" id="{4F8C4056-C3C5-F670-A2AB-68D269C16EC8}"/>
              </a:ext>
            </a:extLst>
          </p:cNvPr>
          <p:cNvPicPr>
            <a:picLocks noGrp="1" noChangeAspect="1"/>
          </p:cNvPicPr>
          <p:nvPr>
            <p:ph sz="half" idx="2"/>
          </p:nvPr>
        </p:nvPicPr>
        <p:blipFill>
          <a:blip r:embed="rId3"/>
          <a:stretch>
            <a:fillRect/>
          </a:stretch>
        </p:blipFill>
        <p:spPr>
          <a:xfrm>
            <a:off x="6172200" y="2272860"/>
            <a:ext cx="5181600" cy="3456867"/>
          </a:xfrm>
          <a:prstGeom prst="rect">
            <a:avLst/>
          </a:prstGeom>
        </p:spPr>
      </p:pic>
    </p:spTree>
    <p:extLst>
      <p:ext uri="{BB962C8B-B14F-4D97-AF65-F5344CB8AC3E}">
        <p14:creationId xmlns:p14="http://schemas.microsoft.com/office/powerpoint/2010/main" val="1765925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fbeeldingsresultaat voor grameen ban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324" y="1441983"/>
            <a:ext cx="6776599" cy="33883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fbeeldingsresultaat voor grameen bank nobel priz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6021" y="1167652"/>
            <a:ext cx="3524655" cy="415337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14135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676917-60EF-4D72-AD5C-4C415EEAFE99}"/>
              </a:ext>
            </a:extLst>
          </p:cNvPr>
          <p:cNvSpPr txBox="1">
            <a:spLocks noGrp="1"/>
          </p:cNvSpPr>
          <p:nvPr>
            <p:ph type="title"/>
          </p:nvPr>
        </p:nvSpPr>
        <p:spPr/>
        <p:txBody>
          <a:bodyPr>
            <a:noAutofit/>
          </a:bodyPr>
          <a:lstStyle>
            <a:defPPr>
              <a:defRPr lang="nl-NL"/>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r>
              <a:rPr lang="nl-NL" sz="3600" dirty="0">
                <a:latin typeface="Verdana"/>
                <a:ea typeface="Verdana"/>
              </a:rPr>
              <a:t>Hulporganisaties</a:t>
            </a:r>
          </a:p>
        </p:txBody>
      </p:sp>
      <p:sp>
        <p:nvSpPr>
          <p:cNvPr id="3" name="Tijdelijke aanduiding voor tekst 2">
            <a:extLst>
              <a:ext uri="{FF2B5EF4-FFF2-40B4-BE49-F238E27FC236}">
                <a16:creationId xmlns:a16="http://schemas.microsoft.com/office/drawing/2014/main" id="{86D7D3A4-C863-4472-9001-351228A9192A}"/>
              </a:ext>
            </a:extLst>
          </p:cNvPr>
          <p:cNvSpPr txBox="1">
            <a:spLocks noGrp="1"/>
          </p:cNvSpPr>
          <p:nvPr>
            <p:ph type="body" idx="4294967295"/>
          </p:nvPr>
        </p:nvSpPr>
        <p:spPr/>
        <p:txBody>
          <a:bodyPr>
            <a:normAutofit/>
          </a:bodyPr>
          <a:lstStyle>
            <a:defPPr>
              <a:defRPr lang="nl-NL"/>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marL="0" indent="0">
              <a:buNone/>
            </a:pPr>
            <a:r>
              <a:rPr lang="nl-NL" sz="1800" dirty="0">
                <a:latin typeface="Verdana"/>
                <a:ea typeface="Verdana"/>
              </a:rPr>
              <a:t>Verschillende hulporganisaties helpen om de armoede uit de wereld te helpen. </a:t>
            </a:r>
          </a:p>
          <a:p>
            <a:pPr marL="0" indent="0">
              <a:spcBef>
                <a:spcPts val="1092"/>
              </a:spcBef>
              <a:buNone/>
            </a:pPr>
            <a:r>
              <a:rPr lang="nl-NL" sz="1800" dirty="0">
                <a:latin typeface="Verdana"/>
                <a:ea typeface="Verdana"/>
              </a:rPr>
              <a:t>De regeringen van landen werken met elkaar samen in:</a:t>
            </a:r>
          </a:p>
          <a:p>
            <a:pPr lvl="2">
              <a:buFont typeface="Wingdings" panose="05000000000000000000" pitchFamily="2" charset="2"/>
              <a:buChar char="§"/>
            </a:pPr>
            <a:r>
              <a:rPr lang="nl-NL" sz="1800" dirty="0">
                <a:latin typeface="Verdana"/>
                <a:ea typeface="Verdana"/>
              </a:rPr>
              <a:t>de Verenigde Naties (VN)</a:t>
            </a:r>
          </a:p>
          <a:p>
            <a:pPr lvl="2">
              <a:buFont typeface="Wingdings" panose="05000000000000000000" pitchFamily="2" charset="2"/>
              <a:buChar char="§"/>
            </a:pPr>
            <a:r>
              <a:rPr lang="nl-NL" sz="1800" dirty="0">
                <a:latin typeface="Verdana"/>
                <a:ea typeface="Verdana"/>
              </a:rPr>
              <a:t>de Wereldbank</a:t>
            </a:r>
          </a:p>
          <a:p>
            <a:pPr lvl="2">
              <a:buFont typeface="Wingdings" panose="05000000000000000000" pitchFamily="2" charset="2"/>
              <a:buChar char="§"/>
            </a:pPr>
            <a:r>
              <a:rPr lang="nl-NL" sz="1800" dirty="0">
                <a:latin typeface="Verdana"/>
                <a:ea typeface="Verdana"/>
              </a:rPr>
              <a:t>het Internationaal Monetair Fonds (IMF).</a:t>
            </a:r>
          </a:p>
          <a:p>
            <a:pPr marL="0" lvl="2" indent="0">
              <a:buNone/>
            </a:pPr>
            <a:r>
              <a:rPr lang="nl-NL" sz="1800" dirty="0">
                <a:latin typeface="Verdana"/>
                <a:ea typeface="Verdana"/>
              </a:rPr>
              <a:t>Ze zetten daarvoor belastinggeld in.</a:t>
            </a:r>
          </a:p>
          <a:p>
            <a:pPr marL="0" indent="0">
              <a:spcBef>
                <a:spcPts val="1092"/>
              </a:spcBef>
              <a:buNone/>
            </a:pPr>
            <a:r>
              <a:rPr lang="nl-NL" sz="1800" dirty="0">
                <a:latin typeface="Verdana"/>
                <a:ea typeface="Verdana"/>
              </a:rPr>
              <a:t>Goededoelenorganisaties werken vooral samen met lokale hulporganisaties.</a:t>
            </a:r>
          </a:p>
          <a:p>
            <a:pPr lvl="2">
              <a:buFont typeface="Wingdings" panose="05000000000000000000" pitchFamily="2" charset="2"/>
              <a:buChar char="§"/>
            </a:pPr>
            <a:r>
              <a:rPr lang="nl-NL" sz="1800" dirty="0">
                <a:latin typeface="Verdana"/>
                <a:ea typeface="Verdana"/>
              </a:rPr>
              <a:t>Oxfam Novib</a:t>
            </a:r>
          </a:p>
          <a:p>
            <a:pPr lvl="2">
              <a:buFont typeface="Wingdings" panose="05000000000000000000" pitchFamily="2" charset="2"/>
              <a:buChar char="§"/>
            </a:pPr>
            <a:r>
              <a:rPr lang="nl-NL" sz="1800" dirty="0">
                <a:latin typeface="Verdana"/>
                <a:ea typeface="Verdana"/>
              </a:rPr>
              <a:t>Cordaid</a:t>
            </a:r>
          </a:p>
          <a:p>
            <a:pPr lvl="2">
              <a:buFont typeface="Wingdings" panose="05000000000000000000" pitchFamily="2" charset="2"/>
              <a:buChar char="§"/>
            </a:pPr>
            <a:r>
              <a:rPr lang="nl-NL" sz="1800" dirty="0">
                <a:latin typeface="Verdana"/>
                <a:ea typeface="Verdana"/>
              </a:rPr>
              <a:t>Edukans</a:t>
            </a:r>
          </a:p>
          <a:p>
            <a:pPr marL="0" lvl="2" indent="0">
              <a:buNone/>
            </a:pPr>
            <a:r>
              <a:rPr lang="nl-NL" sz="1800" dirty="0">
                <a:latin typeface="Verdana"/>
                <a:ea typeface="Verdana"/>
              </a:rPr>
              <a:t>Ze zijn afhankelijk van giften van burgers.</a:t>
            </a:r>
          </a:p>
          <a:p>
            <a:pPr marL="0" lvl="2" indent="0">
              <a:buNone/>
            </a:pPr>
            <a:endParaRPr lang="nl-NL" sz="1050" dirty="0">
              <a:latin typeface="Verdana"/>
              <a:ea typeface="Verdana"/>
            </a:endParaRPr>
          </a:p>
        </p:txBody>
      </p:sp>
      <p:pic>
        <p:nvPicPr>
          <p:cNvPr id="5" name="Afbeelding 4">
            <a:extLst>
              <a:ext uri="{FF2B5EF4-FFF2-40B4-BE49-F238E27FC236}">
                <a16:creationId xmlns:a16="http://schemas.microsoft.com/office/drawing/2014/main" id="{D216CCE8-E999-4287-B537-E309DC3DF948}"/>
              </a:ext>
            </a:extLst>
          </p:cNvPr>
          <p:cNvPicPr>
            <a:picLocks noChangeAspect="1"/>
          </p:cNvPicPr>
          <p:nvPr/>
        </p:nvPicPr>
        <p:blipFill>
          <a:blip r:embed="rId2"/>
          <a:stretch>
            <a:fillRect/>
          </a:stretch>
        </p:blipFill>
        <p:spPr>
          <a:xfrm>
            <a:off x="9930097" y="3189514"/>
            <a:ext cx="1421928" cy="1614619"/>
          </a:xfrm>
          <a:prstGeom prst="rect">
            <a:avLst/>
          </a:prstGeom>
        </p:spPr>
      </p:pic>
      <p:pic>
        <p:nvPicPr>
          <p:cNvPr id="7" name="Afbeelding 6">
            <a:extLst>
              <a:ext uri="{FF2B5EF4-FFF2-40B4-BE49-F238E27FC236}">
                <a16:creationId xmlns:a16="http://schemas.microsoft.com/office/drawing/2014/main" id="{F7E06BDC-9C19-40BA-ABD8-0FEA42FD01C8}"/>
              </a:ext>
            </a:extLst>
          </p:cNvPr>
          <p:cNvPicPr>
            <a:picLocks noChangeAspect="1"/>
          </p:cNvPicPr>
          <p:nvPr/>
        </p:nvPicPr>
        <p:blipFill>
          <a:blip r:embed="rId3"/>
          <a:stretch>
            <a:fillRect/>
          </a:stretch>
        </p:blipFill>
        <p:spPr>
          <a:xfrm>
            <a:off x="8269123" y="5353761"/>
            <a:ext cx="3245286" cy="1171427"/>
          </a:xfrm>
          <a:prstGeom prst="rect">
            <a:avLst/>
          </a:prstGeom>
        </p:spPr>
      </p:pic>
    </p:spTree>
    <p:extLst>
      <p:ext uri="{BB962C8B-B14F-4D97-AF65-F5344CB8AC3E}">
        <p14:creationId xmlns:p14="http://schemas.microsoft.com/office/powerpoint/2010/main" val="1342058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sz="3600" dirty="0" err="1">
                <a:latin typeface="Verdana"/>
                <a:ea typeface="Verdana"/>
              </a:rPr>
              <a:t>Fairtrade</a:t>
            </a:r>
            <a:endParaRPr lang="nl-NL" sz="3600" dirty="0">
              <a:latin typeface="Verdana"/>
              <a:ea typeface="Verdana"/>
            </a:endParaRPr>
          </a:p>
        </p:txBody>
      </p:sp>
      <p:sp>
        <p:nvSpPr>
          <p:cNvPr id="4" name="Tijdelijke aanduiding voor inhoud 3"/>
          <p:cNvSpPr>
            <a:spLocks noGrp="1"/>
          </p:cNvSpPr>
          <p:nvPr>
            <p:ph sz="half" idx="1"/>
          </p:nvPr>
        </p:nvSpPr>
        <p:spPr/>
        <p:txBody>
          <a:bodyPr>
            <a:noAutofit/>
          </a:bodyPr>
          <a:lstStyle/>
          <a:p>
            <a:r>
              <a:rPr lang="nl-NL" sz="2000" dirty="0">
                <a:latin typeface="Verdana"/>
                <a:ea typeface="Verdana"/>
              </a:rPr>
              <a:t>Boek Multatuli.</a:t>
            </a:r>
          </a:p>
          <a:p>
            <a:r>
              <a:rPr lang="nl-NL" sz="2000" dirty="0">
                <a:latin typeface="Verdana"/>
                <a:ea typeface="Verdana"/>
              </a:rPr>
              <a:t>Een verhoogde prijs die ten goede komt aan de boeren.</a:t>
            </a:r>
          </a:p>
          <a:p>
            <a:pPr marL="0" indent="0">
              <a:buNone/>
            </a:pPr>
            <a:endParaRPr lang="nl-NL" sz="2000" dirty="0">
              <a:latin typeface="Verdana"/>
              <a:ea typeface="Verdana"/>
            </a:endParaRPr>
          </a:p>
          <a:p>
            <a:pPr marL="0" indent="0">
              <a:buNone/>
            </a:pPr>
            <a:r>
              <a:rPr lang="nl-NL" sz="2000" b="1" dirty="0">
                <a:latin typeface="Verdana"/>
                <a:ea typeface="Verdana"/>
              </a:rPr>
              <a:t>Probleem boeren:</a:t>
            </a:r>
          </a:p>
          <a:p>
            <a:r>
              <a:rPr lang="nl-NL" sz="2000" dirty="0">
                <a:latin typeface="Verdana"/>
                <a:ea typeface="Verdana"/>
              </a:rPr>
              <a:t>Grote inkomensonzekerheid.</a:t>
            </a:r>
          </a:p>
          <a:p>
            <a:r>
              <a:rPr lang="nl-NL" sz="2000" dirty="0">
                <a:latin typeface="Verdana"/>
                <a:ea typeface="Verdana"/>
              </a:rPr>
              <a:t>Coöperaties meer mogelijkheden.</a:t>
            </a:r>
          </a:p>
          <a:p>
            <a:endParaRPr lang="nl-NL" sz="2000" dirty="0">
              <a:latin typeface="Verdana"/>
              <a:ea typeface="Verdana"/>
            </a:endParaRPr>
          </a:p>
        </p:txBody>
      </p:sp>
      <p:pic>
        <p:nvPicPr>
          <p:cNvPr id="1026" name="Picture 2" descr="Fairtrade logo"/>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9725025" y="5386963"/>
            <a:ext cx="1628775" cy="10096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fbeeldingsresultaat voor max havelaa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22911" y="1569651"/>
            <a:ext cx="2019307" cy="323520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fbeeldingsresultaat voor fairtrade max havelaa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18887" y="1452056"/>
            <a:ext cx="2809875" cy="335280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fbeeldingsresultaat voor fairtrade schoo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18611" y="5386963"/>
            <a:ext cx="2355849" cy="1009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92788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sz="3600" dirty="0">
                <a:latin typeface="Verdana"/>
                <a:ea typeface="Verdana"/>
              </a:rPr>
              <a:t>Wat jij zelf doen kan aan ontwikkelingshulp.</a:t>
            </a:r>
          </a:p>
        </p:txBody>
      </p:sp>
      <p:sp>
        <p:nvSpPr>
          <p:cNvPr id="4" name="Tijdelijke aanduiding voor inhoud 3"/>
          <p:cNvSpPr>
            <a:spLocks noGrp="1"/>
          </p:cNvSpPr>
          <p:nvPr>
            <p:ph sz="half" idx="1"/>
          </p:nvPr>
        </p:nvSpPr>
        <p:spPr/>
        <p:txBody>
          <a:bodyPr>
            <a:noAutofit/>
          </a:bodyPr>
          <a:lstStyle/>
          <a:p>
            <a:r>
              <a:rPr lang="nl-NL" sz="2000" dirty="0">
                <a:latin typeface="Verdana"/>
                <a:ea typeface="Verdana"/>
              </a:rPr>
              <a:t>Microlening uitgeven (</a:t>
            </a:r>
            <a:r>
              <a:rPr lang="nl-NL" sz="2000" dirty="0" err="1">
                <a:latin typeface="Verdana"/>
                <a:ea typeface="Verdana"/>
              </a:rPr>
              <a:t>Kiva</a:t>
            </a:r>
            <a:r>
              <a:rPr lang="nl-NL" sz="2000" dirty="0">
                <a:latin typeface="Verdana"/>
                <a:ea typeface="Verdana"/>
              </a:rPr>
              <a:t> / </a:t>
            </a:r>
            <a:r>
              <a:rPr lang="nl-NL" sz="2000" dirty="0" err="1">
                <a:latin typeface="Verdana"/>
                <a:ea typeface="Verdana"/>
              </a:rPr>
              <a:t>Wakibi</a:t>
            </a:r>
            <a:r>
              <a:rPr lang="nl-NL" sz="2000" dirty="0">
                <a:latin typeface="Verdana"/>
                <a:ea typeface="Verdana"/>
              </a:rPr>
              <a:t>)</a:t>
            </a:r>
          </a:p>
          <a:p>
            <a:r>
              <a:rPr lang="nl-NL" sz="2000" dirty="0" err="1">
                <a:latin typeface="Verdana"/>
                <a:ea typeface="Verdana"/>
              </a:rPr>
              <a:t>Fairtrade</a:t>
            </a:r>
            <a:r>
              <a:rPr lang="nl-NL" sz="2000" dirty="0">
                <a:latin typeface="Verdana"/>
                <a:ea typeface="Verdana"/>
              </a:rPr>
              <a:t> productenkopen.</a:t>
            </a:r>
          </a:p>
          <a:p>
            <a:r>
              <a:rPr lang="nl-NL" sz="2000" dirty="0">
                <a:latin typeface="Verdana"/>
                <a:ea typeface="Verdana"/>
              </a:rPr>
              <a:t>Een kind sponseren.</a:t>
            </a:r>
          </a:p>
          <a:p>
            <a:r>
              <a:rPr lang="nl-NL" sz="2000" dirty="0">
                <a:latin typeface="Verdana"/>
                <a:ea typeface="Verdana"/>
              </a:rPr>
              <a:t>Meedoen met projecten van je kerk / J.V.</a:t>
            </a:r>
          </a:p>
          <a:p>
            <a:r>
              <a:rPr lang="nl-NL" sz="2000" dirty="0">
                <a:latin typeface="Verdana"/>
                <a:ea typeface="Verdana"/>
              </a:rPr>
              <a:t>Via de diaconie van je gemeente.</a:t>
            </a:r>
          </a:p>
          <a:p>
            <a:r>
              <a:rPr lang="nl-NL" sz="2000" dirty="0">
                <a:latin typeface="Verdana"/>
                <a:ea typeface="Verdana"/>
              </a:rPr>
              <a:t>Geld geven aan een doel wat bij je past. (geld, tijd en aandacht)</a:t>
            </a:r>
          </a:p>
        </p:txBody>
      </p:sp>
      <p:pic>
        <p:nvPicPr>
          <p:cNvPr id="6" name="Picture 8" descr="Afbeeldingsresultaat voor systeem microkrediet"/>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6172200" y="1825625"/>
            <a:ext cx="5181600" cy="1554846"/>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Afbeeldingsresultaat voor diacon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2254" y="3515408"/>
            <a:ext cx="5091546" cy="28739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4084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BAD446-F2C6-B4ED-5C8C-68E3ADAD41D7}"/>
              </a:ext>
            </a:extLst>
          </p:cNvPr>
          <p:cNvSpPr>
            <a:spLocks noGrp="1"/>
          </p:cNvSpPr>
          <p:nvPr>
            <p:ph type="title"/>
          </p:nvPr>
        </p:nvSpPr>
        <p:spPr/>
        <p:txBody>
          <a:bodyPr>
            <a:normAutofit/>
          </a:bodyPr>
          <a:lstStyle/>
          <a:p>
            <a:r>
              <a:rPr lang="nl-NL" sz="4000" dirty="0">
                <a:latin typeface="Verdana"/>
                <a:ea typeface="Verdana"/>
              </a:rPr>
              <a:t>Reflectie:</a:t>
            </a:r>
          </a:p>
        </p:txBody>
      </p:sp>
      <p:sp>
        <p:nvSpPr>
          <p:cNvPr id="5" name="Tijdelijke aanduiding voor inhoud 4">
            <a:extLst>
              <a:ext uri="{FF2B5EF4-FFF2-40B4-BE49-F238E27FC236}">
                <a16:creationId xmlns:a16="http://schemas.microsoft.com/office/drawing/2014/main" id="{7BBAE7C0-E729-3033-A410-B800E3F35D3B}"/>
              </a:ext>
            </a:extLst>
          </p:cNvPr>
          <p:cNvSpPr>
            <a:spLocks noGrp="1"/>
          </p:cNvSpPr>
          <p:nvPr>
            <p:ph idx="1"/>
          </p:nvPr>
        </p:nvSpPr>
        <p:spPr/>
        <p:txBody>
          <a:bodyPr>
            <a:normAutofit/>
          </a:bodyPr>
          <a:lstStyle/>
          <a:p>
            <a:r>
              <a:rPr lang="nl-NL" sz="2400" dirty="0">
                <a:latin typeface="Verdana"/>
                <a:ea typeface="Verdana"/>
              </a:rPr>
              <a:t>Hebben wij een verantwoordelijkheid om arme landen te helpen? Waarom?</a:t>
            </a:r>
          </a:p>
        </p:txBody>
      </p:sp>
    </p:spTree>
    <p:extLst>
      <p:ext uri="{BB962C8B-B14F-4D97-AF65-F5344CB8AC3E}">
        <p14:creationId xmlns:p14="http://schemas.microsoft.com/office/powerpoint/2010/main" val="2274025345"/>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636C9BF925FB146A783043C24CD720C" ma:contentTypeVersion="13" ma:contentTypeDescription="Een nieuw document maken." ma:contentTypeScope="" ma:versionID="41f8394f7ff6da5f650f57a77d1e8754">
  <xsd:schema xmlns:xsd="http://www.w3.org/2001/XMLSchema" xmlns:xs="http://www.w3.org/2001/XMLSchema" xmlns:p="http://schemas.microsoft.com/office/2006/metadata/properties" xmlns:ns2="86409d89-0a11-4ae9-9f45-f3b4ef54eeee" xmlns:ns3="37ea4e3e-e144-45a8-938e-e5b953a43d91" targetNamespace="http://schemas.microsoft.com/office/2006/metadata/properties" ma:root="true" ma:fieldsID="fbcad3ab7c587734da69947b7b5fdcb9" ns2:_="" ns3:_="">
    <xsd:import namespace="86409d89-0a11-4ae9-9f45-f3b4ef54eeee"/>
    <xsd:import namespace="37ea4e3e-e144-45a8-938e-e5b953a43d9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409d89-0a11-4ae9-9f45-f3b4ef54ee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Afbeeldingtags" ma:readOnly="false" ma:fieldId="{5cf76f15-5ced-4ddc-b409-7134ff3c332f}" ma:taxonomyMulti="true" ma:sspId="44014d13-2e77-4e0e-b1f5-10ec74e63a03"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7ea4e3e-e144-45a8-938e-e5b953a43d91"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adf33807-f1ce-41a3-a1ef-d5465686a433}" ma:internalName="TaxCatchAll" ma:showField="CatchAllData" ma:web="37ea4e3e-e144-45a8-938e-e5b953a43d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6409d89-0a11-4ae9-9f45-f3b4ef54eeee">
      <Terms xmlns="http://schemas.microsoft.com/office/infopath/2007/PartnerControls"/>
    </lcf76f155ced4ddcb4097134ff3c332f>
    <TaxCatchAll xmlns="37ea4e3e-e144-45a8-938e-e5b953a43d91" xsi:nil="true"/>
  </documentManagement>
</p:properties>
</file>

<file path=customXml/itemProps1.xml><?xml version="1.0" encoding="utf-8"?>
<ds:datastoreItem xmlns:ds="http://schemas.openxmlformats.org/officeDocument/2006/customXml" ds:itemID="{912E6CF6-36CC-4378-8329-E475F0DB14BE}">
  <ds:schemaRefs>
    <ds:schemaRef ds:uri="http://schemas.microsoft.com/sharepoint/v3/contenttype/forms"/>
  </ds:schemaRefs>
</ds:datastoreItem>
</file>

<file path=customXml/itemProps2.xml><?xml version="1.0" encoding="utf-8"?>
<ds:datastoreItem xmlns:ds="http://schemas.openxmlformats.org/officeDocument/2006/customXml" ds:itemID="{1819EE8E-D57D-4657-87BC-EC1E26CCC1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6409d89-0a11-4ae9-9f45-f3b4ef54eeee"/>
    <ds:schemaRef ds:uri="37ea4e3e-e144-45a8-938e-e5b953a43d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6B028BF-01E4-4282-A949-374C7A1C8DA1}">
  <ds:schemaRefs>
    <ds:schemaRef ds:uri="http://schemas.microsoft.com/office/2006/metadata/properties"/>
    <ds:schemaRef ds:uri="http://schemas.microsoft.com/office/infopath/2007/PartnerControls"/>
    <ds:schemaRef ds:uri="86409d89-0a11-4ae9-9f45-f3b4ef54eeee"/>
    <ds:schemaRef ds:uri="37ea4e3e-e144-45a8-938e-e5b953a43d91"/>
  </ds:schemaRefs>
</ds:datastoreItem>
</file>

<file path=docProps/app.xml><?xml version="1.0" encoding="utf-8"?>
<Properties xmlns="http://schemas.openxmlformats.org/officeDocument/2006/extended-properties" xmlns:vt="http://schemas.openxmlformats.org/officeDocument/2006/docPropsVTypes">
  <TotalTime>4172</TotalTime>
  <Words>1639</Words>
  <Application>Microsoft Office PowerPoint</Application>
  <PresentationFormat>Widescreen</PresentationFormat>
  <Paragraphs>276</Paragraphs>
  <Slides>20</Slides>
  <Notes>5</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Kantoorthema</vt:lpstr>
      <vt:lpstr> Ontwikkelingssamenwerking</vt:lpstr>
      <vt:lpstr>Leerdoelen:</vt:lpstr>
      <vt:lpstr>Deze les</vt:lpstr>
      <vt:lpstr>Wat is ontwikkelingssamenwerking?</vt:lpstr>
      <vt:lpstr>Welke internationale organisaties doen mee aan ontwikkelingssamenwerking</vt:lpstr>
      <vt:lpstr>Voorbeeld noodhulp USAID</vt:lpstr>
      <vt:lpstr>Geschiedenis ontwikkelingssamenwerking Nederland</vt:lpstr>
      <vt:lpstr>1950 – 1975 modernisering</vt:lpstr>
      <vt:lpstr>1975 – 1990 Groei en verdeling</vt:lpstr>
      <vt:lpstr>1990 – 2010 Meedoen en goed samenwerken</vt:lpstr>
      <vt:lpstr>2010 – nu Handel, hulp IMVO</vt:lpstr>
      <vt:lpstr>Stelling: visie op ontwikkelingssamenwerking</vt:lpstr>
      <vt:lpstr>Reflectievraag:  Wanneer helpt hulp echt, en wanneer niet? </vt:lpstr>
      <vt:lpstr>Wat betekent dit voor ons (overheid – bedrijven – jij)?</vt:lpstr>
      <vt:lpstr>Huishoudens: microkrediet</vt:lpstr>
      <vt:lpstr>PowerPoint Presentation</vt:lpstr>
      <vt:lpstr>Hulporganisaties</vt:lpstr>
      <vt:lpstr>Fairtrade</vt:lpstr>
      <vt:lpstr>Wat jij zelf doen kan aan ontwikkelingshulp.</vt:lpstr>
      <vt:lpstr>Reflectie: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T.A. Verhoef</dc:creator>
  <cp:lastModifiedBy>T.A. Verhoef</cp:lastModifiedBy>
  <cp:revision>39</cp:revision>
  <dcterms:created xsi:type="dcterms:W3CDTF">2026-01-26T10:45:55Z</dcterms:created>
  <dcterms:modified xsi:type="dcterms:W3CDTF">2026-06-22T09:11:59Z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0x0101007636C9BF925FB146A783043C24CD720C</vt:lpwstr>
  </property>
  <property fmtid="{D5CDD505-2E9C-101B-9397-08002B2CF9AE}" pid="3" name="MediaServiceImageTags">
    <vt:lpwstr/>
  </property>
</Properties>
</file>