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2"/>
  </p:notesMasterIdLst>
  <p:sldIdLst>
    <p:sldId id="256" r:id="rId5"/>
    <p:sldId id="719" r:id="rId6"/>
    <p:sldId id="257" r:id="rId7"/>
    <p:sldId id="791" r:id="rId8"/>
    <p:sldId id="737" r:id="rId9"/>
    <p:sldId id="742" r:id="rId10"/>
    <p:sldId id="741" r:id="rId11"/>
    <p:sldId id="744" r:id="rId12"/>
    <p:sldId id="668" r:id="rId13"/>
    <p:sldId id="743" r:id="rId14"/>
    <p:sldId id="750" r:id="rId15"/>
    <p:sldId id="786" r:id="rId16"/>
    <p:sldId id="692" r:id="rId17"/>
    <p:sldId id="751" r:id="rId18"/>
    <p:sldId id="695" r:id="rId19"/>
    <p:sldId id="778" r:id="rId20"/>
    <p:sldId id="789" r:id="rId21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98E36E3-F001-CC31-82D1-99DF131FD097}" v="147" dt="2026-06-22T09:11:46.69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26" autoAdjust="0"/>
    <p:restoredTop sz="37458" autoAdjust="0"/>
  </p:normalViewPr>
  <p:slideViewPr>
    <p:cSldViewPr snapToGrid="0">
      <p:cViewPr varScale="1">
        <p:scale>
          <a:sx n="36" d="100"/>
          <a:sy n="36" d="100"/>
        </p:scale>
        <p:origin x="2352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lom, Reindert" userId="S::r.blom@driestar-educatief.nl::f8bf8f0f-e93b-4984-9203-74b6bcc3f338" providerId="AD" clId="Web-{A98E36E3-F001-CC31-82D1-99DF131FD097}"/>
    <pc:docChg chg="delSld modSld">
      <pc:chgData name="Blom, Reindert" userId="S::r.blom@driestar-educatief.nl::f8bf8f0f-e93b-4984-9203-74b6bcc3f338" providerId="AD" clId="Web-{A98E36E3-F001-CC31-82D1-99DF131FD097}" dt="2026-06-22T09:11:46.698" v="147" actId="20577"/>
      <pc:docMkLst>
        <pc:docMk/>
      </pc:docMkLst>
      <pc:sldChg chg="modSp">
        <pc:chgData name="Blom, Reindert" userId="S::r.blom@driestar-educatief.nl::f8bf8f0f-e93b-4984-9203-74b6bcc3f338" providerId="AD" clId="Web-{A98E36E3-F001-CC31-82D1-99DF131FD097}" dt="2026-06-22T09:10:41.227" v="140" actId="20577"/>
        <pc:sldMkLst>
          <pc:docMk/>
          <pc:sldMk cId="2365767387" sldId="256"/>
        </pc:sldMkLst>
        <pc:spChg chg="mod">
          <ac:chgData name="Blom, Reindert" userId="S::r.blom@driestar-educatief.nl::f8bf8f0f-e93b-4984-9203-74b6bcc3f338" providerId="AD" clId="Web-{A98E36E3-F001-CC31-82D1-99DF131FD097}" dt="2026-06-22T09:10:41.227" v="140" actId="20577"/>
          <ac:spMkLst>
            <pc:docMk/>
            <pc:sldMk cId="2365767387" sldId="256"/>
            <ac:spMk id="2" creationId="{9F919C1A-1560-EA56-26D9-5742D3AE3EFE}"/>
          </ac:spMkLst>
        </pc:spChg>
        <pc:spChg chg="mod">
          <ac:chgData name="Blom, Reindert" userId="S::r.blom@driestar-educatief.nl::f8bf8f0f-e93b-4984-9203-74b6bcc3f338" providerId="AD" clId="Web-{A98E36E3-F001-CC31-82D1-99DF131FD097}" dt="2026-06-22T09:03:55.337" v="1"/>
          <ac:spMkLst>
            <pc:docMk/>
            <pc:sldMk cId="2365767387" sldId="256"/>
            <ac:spMk id="3" creationId="{601F4C95-F8B2-AAE1-1A6B-BFBCAECB1A30}"/>
          </ac:spMkLst>
        </pc:spChg>
      </pc:sldChg>
      <pc:sldChg chg="modSp">
        <pc:chgData name="Blom, Reindert" userId="S::r.blom@driestar-educatief.nl::f8bf8f0f-e93b-4984-9203-74b6bcc3f338" providerId="AD" clId="Web-{A98E36E3-F001-CC31-82D1-99DF131FD097}" dt="2026-06-22T09:11:46.698" v="147" actId="20577"/>
        <pc:sldMkLst>
          <pc:docMk/>
          <pc:sldMk cId="1603549955" sldId="257"/>
        </pc:sldMkLst>
        <pc:spChg chg="mod">
          <ac:chgData name="Blom, Reindert" userId="S::r.blom@driestar-educatief.nl::f8bf8f0f-e93b-4984-9203-74b6bcc3f338" providerId="AD" clId="Web-{A98E36E3-F001-CC31-82D1-99DF131FD097}" dt="2026-06-22T09:04:13.103" v="8"/>
          <ac:spMkLst>
            <pc:docMk/>
            <pc:sldMk cId="1603549955" sldId="257"/>
            <ac:spMk id="2" creationId="{EF42E3E1-E4AB-A840-713D-18952698C76F}"/>
          </ac:spMkLst>
        </pc:spChg>
        <pc:spChg chg="mod">
          <ac:chgData name="Blom, Reindert" userId="S::r.blom@driestar-educatief.nl::f8bf8f0f-e93b-4984-9203-74b6bcc3f338" providerId="AD" clId="Web-{A98E36E3-F001-CC31-82D1-99DF131FD097}" dt="2026-06-22T09:11:46.698" v="147" actId="20577"/>
          <ac:spMkLst>
            <pc:docMk/>
            <pc:sldMk cId="1603549955" sldId="257"/>
            <ac:spMk id="3" creationId="{96083F43-983F-BC1E-AED2-0ABF7D17F5DC}"/>
          </ac:spMkLst>
        </pc:spChg>
      </pc:sldChg>
      <pc:sldChg chg="del">
        <pc:chgData name="Blom, Reindert" userId="S::r.blom@driestar-educatief.nl::f8bf8f0f-e93b-4984-9203-74b6bcc3f338" providerId="AD" clId="Web-{A98E36E3-F001-CC31-82D1-99DF131FD097}" dt="2026-06-22T09:07:06.860" v="136"/>
        <pc:sldMkLst>
          <pc:docMk/>
          <pc:sldMk cId="1610055860" sldId="260"/>
        </pc:sldMkLst>
      </pc:sldChg>
      <pc:sldChg chg="del">
        <pc:chgData name="Blom, Reindert" userId="S::r.blom@driestar-educatief.nl::f8bf8f0f-e93b-4984-9203-74b6bcc3f338" providerId="AD" clId="Web-{A98E36E3-F001-CC31-82D1-99DF131FD097}" dt="2026-06-22T09:07:06.844" v="129"/>
        <pc:sldMkLst>
          <pc:docMk/>
          <pc:sldMk cId="1889637255" sldId="263"/>
        </pc:sldMkLst>
      </pc:sldChg>
      <pc:sldChg chg="modSp">
        <pc:chgData name="Blom, Reindert" userId="S::r.blom@driestar-educatief.nl::f8bf8f0f-e93b-4984-9203-74b6bcc3f338" providerId="AD" clId="Web-{A98E36E3-F001-CC31-82D1-99DF131FD097}" dt="2026-06-22T09:05:41.278" v="66" actId="1076"/>
        <pc:sldMkLst>
          <pc:docMk/>
          <pc:sldMk cId="2519355354" sldId="668"/>
        </pc:sldMkLst>
        <pc:spChg chg="mod">
          <ac:chgData name="Blom, Reindert" userId="S::r.blom@driestar-educatief.nl::f8bf8f0f-e93b-4984-9203-74b6bcc3f338" providerId="AD" clId="Web-{A98E36E3-F001-CC31-82D1-99DF131FD097}" dt="2026-06-22T09:05:17.996" v="40"/>
          <ac:spMkLst>
            <pc:docMk/>
            <pc:sldMk cId="2519355354" sldId="668"/>
            <ac:spMk id="4" creationId="{2DD61FA8-E1D8-8ACE-3B8D-D610F4784AB7}"/>
          </ac:spMkLst>
        </pc:spChg>
        <pc:graphicFrameChg chg="mod modGraphic">
          <ac:chgData name="Blom, Reindert" userId="S::r.blom@driestar-educatief.nl::f8bf8f0f-e93b-4984-9203-74b6bcc3f338" providerId="AD" clId="Web-{A98E36E3-F001-CC31-82D1-99DF131FD097}" dt="2026-06-22T09:05:28.950" v="60"/>
          <ac:graphicFrameMkLst>
            <pc:docMk/>
            <pc:sldMk cId="2519355354" sldId="668"/>
            <ac:graphicFrameMk id="6" creationId="{B935B37D-7328-4918-1055-F44C49FCA4AD}"/>
          </ac:graphicFrameMkLst>
        </pc:graphicFrameChg>
        <pc:picChg chg="mod">
          <ac:chgData name="Blom, Reindert" userId="S::r.blom@driestar-educatief.nl::f8bf8f0f-e93b-4984-9203-74b6bcc3f338" providerId="AD" clId="Web-{A98E36E3-F001-CC31-82D1-99DF131FD097}" dt="2026-06-22T09:05:41.278" v="66" actId="1076"/>
          <ac:picMkLst>
            <pc:docMk/>
            <pc:sldMk cId="2519355354" sldId="668"/>
            <ac:picMk id="12" creationId="{A533BD1F-B443-1EDE-AF39-AEF2E0E76F1E}"/>
          </ac:picMkLst>
        </pc:picChg>
        <pc:picChg chg="mod">
          <ac:chgData name="Blom, Reindert" userId="S::r.blom@driestar-educatief.nl::f8bf8f0f-e93b-4984-9203-74b6bcc3f338" providerId="AD" clId="Web-{A98E36E3-F001-CC31-82D1-99DF131FD097}" dt="2026-06-22T09:05:39.794" v="65" actId="1076"/>
          <ac:picMkLst>
            <pc:docMk/>
            <pc:sldMk cId="2519355354" sldId="668"/>
            <ac:picMk id="14" creationId="{ACC2C83A-9B49-297A-0BC4-9B15E6A2D083}"/>
          </ac:picMkLst>
        </pc:picChg>
        <pc:picChg chg="mod">
          <ac:chgData name="Blom, Reindert" userId="S::r.blom@driestar-educatief.nl::f8bf8f0f-e93b-4984-9203-74b6bcc3f338" providerId="AD" clId="Web-{A98E36E3-F001-CC31-82D1-99DF131FD097}" dt="2026-06-22T09:05:38.559" v="64" actId="1076"/>
          <ac:picMkLst>
            <pc:docMk/>
            <pc:sldMk cId="2519355354" sldId="668"/>
            <ac:picMk id="16" creationId="{9F52E657-66DA-5FBC-3700-7943FD02BA38}"/>
          </ac:picMkLst>
        </pc:picChg>
        <pc:picChg chg="mod">
          <ac:chgData name="Blom, Reindert" userId="S::r.blom@driestar-educatief.nl::f8bf8f0f-e93b-4984-9203-74b6bcc3f338" providerId="AD" clId="Web-{A98E36E3-F001-CC31-82D1-99DF131FD097}" dt="2026-06-22T09:05:33.309" v="61" actId="1076"/>
          <ac:picMkLst>
            <pc:docMk/>
            <pc:sldMk cId="2519355354" sldId="668"/>
            <ac:picMk id="18" creationId="{0E45350A-651F-4394-6B9A-88FFA8C08C75}"/>
          </ac:picMkLst>
        </pc:picChg>
        <pc:picChg chg="mod">
          <ac:chgData name="Blom, Reindert" userId="S::r.blom@driestar-educatief.nl::f8bf8f0f-e93b-4984-9203-74b6bcc3f338" providerId="AD" clId="Web-{A98E36E3-F001-CC31-82D1-99DF131FD097}" dt="2026-06-22T09:05:34.919" v="62" actId="1076"/>
          <ac:picMkLst>
            <pc:docMk/>
            <pc:sldMk cId="2519355354" sldId="668"/>
            <ac:picMk id="20" creationId="{EAC9D1D8-2904-2BF1-7EAC-B3C138EBCD47}"/>
          </ac:picMkLst>
        </pc:picChg>
        <pc:picChg chg="mod">
          <ac:chgData name="Blom, Reindert" userId="S::r.blom@driestar-educatief.nl::f8bf8f0f-e93b-4984-9203-74b6bcc3f338" providerId="AD" clId="Web-{A98E36E3-F001-CC31-82D1-99DF131FD097}" dt="2026-06-22T09:05:37.309" v="63" actId="1076"/>
          <ac:picMkLst>
            <pc:docMk/>
            <pc:sldMk cId="2519355354" sldId="668"/>
            <ac:picMk id="22" creationId="{4372A690-DB20-AD7C-9D01-93DB4865DC09}"/>
          </ac:picMkLst>
        </pc:picChg>
      </pc:sldChg>
      <pc:sldChg chg="modSp">
        <pc:chgData name="Blom, Reindert" userId="S::r.blom@driestar-educatief.nl::f8bf8f0f-e93b-4984-9203-74b6bcc3f338" providerId="AD" clId="Web-{A98E36E3-F001-CC31-82D1-99DF131FD097}" dt="2026-06-22T09:06:22.686" v="95"/>
        <pc:sldMkLst>
          <pc:docMk/>
          <pc:sldMk cId="4056912719" sldId="692"/>
        </pc:sldMkLst>
        <pc:spChg chg="mod">
          <ac:chgData name="Blom, Reindert" userId="S::r.blom@driestar-educatief.nl::f8bf8f0f-e93b-4984-9203-74b6bcc3f338" providerId="AD" clId="Web-{A98E36E3-F001-CC31-82D1-99DF131FD097}" dt="2026-06-22T09:06:22.686" v="95"/>
          <ac:spMkLst>
            <pc:docMk/>
            <pc:sldMk cId="4056912719" sldId="692"/>
            <ac:spMk id="2" creationId="{3E161ACC-1248-8C1D-7A94-E0ED10709C7A}"/>
          </ac:spMkLst>
        </pc:spChg>
      </pc:sldChg>
      <pc:sldChg chg="modSp">
        <pc:chgData name="Blom, Reindert" userId="S::r.blom@driestar-educatief.nl::f8bf8f0f-e93b-4984-9203-74b6bcc3f338" providerId="AD" clId="Web-{A98E36E3-F001-CC31-82D1-99DF131FD097}" dt="2026-06-22T09:06:39.796" v="109"/>
        <pc:sldMkLst>
          <pc:docMk/>
          <pc:sldMk cId="1742772683" sldId="695"/>
        </pc:sldMkLst>
        <pc:spChg chg="mod">
          <ac:chgData name="Blom, Reindert" userId="S::r.blom@driestar-educatief.nl::f8bf8f0f-e93b-4984-9203-74b6bcc3f338" providerId="AD" clId="Web-{A98E36E3-F001-CC31-82D1-99DF131FD097}" dt="2026-06-22T09:06:39.765" v="105"/>
          <ac:spMkLst>
            <pc:docMk/>
            <pc:sldMk cId="1742772683" sldId="695"/>
            <ac:spMk id="2" creationId="{32E826CA-1F1B-EFBC-8F40-F2304C534023}"/>
          </ac:spMkLst>
        </pc:spChg>
        <pc:spChg chg="mod">
          <ac:chgData name="Blom, Reindert" userId="S::r.blom@driestar-educatief.nl::f8bf8f0f-e93b-4984-9203-74b6bcc3f338" providerId="AD" clId="Web-{A98E36E3-F001-CC31-82D1-99DF131FD097}" dt="2026-06-22T09:06:39.765" v="106"/>
          <ac:spMkLst>
            <pc:docMk/>
            <pc:sldMk cId="1742772683" sldId="695"/>
            <ac:spMk id="3" creationId="{6D6242D2-7D7B-E09C-1AEF-E944C68C53C2}"/>
          </ac:spMkLst>
        </pc:spChg>
        <pc:spChg chg="mod">
          <ac:chgData name="Blom, Reindert" userId="S::r.blom@driestar-educatief.nl::f8bf8f0f-e93b-4984-9203-74b6bcc3f338" providerId="AD" clId="Web-{A98E36E3-F001-CC31-82D1-99DF131FD097}" dt="2026-06-22T09:06:39.765" v="107"/>
          <ac:spMkLst>
            <pc:docMk/>
            <pc:sldMk cId="1742772683" sldId="695"/>
            <ac:spMk id="4" creationId="{B3A7916B-D6E2-D157-2875-4F3BCCD9AF69}"/>
          </ac:spMkLst>
        </pc:spChg>
        <pc:spChg chg="mod">
          <ac:chgData name="Blom, Reindert" userId="S::r.blom@driestar-educatief.nl::f8bf8f0f-e93b-4984-9203-74b6bcc3f338" providerId="AD" clId="Web-{A98E36E3-F001-CC31-82D1-99DF131FD097}" dt="2026-06-22T09:06:39.765" v="108"/>
          <ac:spMkLst>
            <pc:docMk/>
            <pc:sldMk cId="1742772683" sldId="695"/>
            <ac:spMk id="5" creationId="{B7C99924-4B63-7320-2807-4F2DB93911AD}"/>
          </ac:spMkLst>
        </pc:spChg>
        <pc:spChg chg="mod">
          <ac:chgData name="Blom, Reindert" userId="S::r.blom@driestar-educatief.nl::f8bf8f0f-e93b-4984-9203-74b6bcc3f338" providerId="AD" clId="Web-{A98E36E3-F001-CC31-82D1-99DF131FD097}" dt="2026-06-22T09:06:39.796" v="109"/>
          <ac:spMkLst>
            <pc:docMk/>
            <pc:sldMk cId="1742772683" sldId="695"/>
            <ac:spMk id="6" creationId="{48D16CD6-2231-8F14-7A08-B0BF890FDDAD}"/>
          </ac:spMkLst>
        </pc:spChg>
      </pc:sldChg>
      <pc:sldChg chg="del">
        <pc:chgData name="Blom, Reindert" userId="S::r.blom@driestar-educatief.nl::f8bf8f0f-e93b-4984-9203-74b6bcc3f338" providerId="AD" clId="Web-{A98E36E3-F001-CC31-82D1-99DF131FD097}" dt="2026-06-22T09:07:06.844" v="126"/>
        <pc:sldMkLst>
          <pc:docMk/>
          <pc:sldMk cId="176592552" sldId="710"/>
        </pc:sldMkLst>
      </pc:sldChg>
      <pc:sldChg chg="modSp">
        <pc:chgData name="Blom, Reindert" userId="S::r.blom@driestar-educatief.nl::f8bf8f0f-e93b-4984-9203-74b6bcc3f338" providerId="AD" clId="Web-{A98E36E3-F001-CC31-82D1-99DF131FD097}" dt="2026-06-22T09:04:04.775" v="5"/>
        <pc:sldMkLst>
          <pc:docMk/>
          <pc:sldMk cId="1967559532" sldId="719"/>
        </pc:sldMkLst>
        <pc:spChg chg="mod">
          <ac:chgData name="Blom, Reindert" userId="S::r.blom@driestar-educatief.nl::f8bf8f0f-e93b-4984-9203-74b6bcc3f338" providerId="AD" clId="Web-{A98E36E3-F001-CC31-82D1-99DF131FD097}" dt="2026-06-22T09:04:04.775" v="5"/>
          <ac:spMkLst>
            <pc:docMk/>
            <pc:sldMk cId="1967559532" sldId="719"/>
            <ac:spMk id="2" creationId="{9BCBFDD1-BD75-19FD-9BCD-BE4A6712EDAE}"/>
          </ac:spMkLst>
        </pc:spChg>
      </pc:sldChg>
      <pc:sldChg chg="modSp">
        <pc:chgData name="Blom, Reindert" userId="S::r.blom@driestar-educatief.nl::f8bf8f0f-e93b-4984-9203-74b6bcc3f338" providerId="AD" clId="Web-{A98E36E3-F001-CC31-82D1-99DF131FD097}" dt="2026-06-22T09:04:39.276" v="17"/>
        <pc:sldMkLst>
          <pc:docMk/>
          <pc:sldMk cId="3272247988" sldId="737"/>
        </pc:sldMkLst>
        <pc:spChg chg="mod">
          <ac:chgData name="Blom, Reindert" userId="S::r.blom@driestar-educatief.nl::f8bf8f0f-e93b-4984-9203-74b6bcc3f338" providerId="AD" clId="Web-{A98E36E3-F001-CC31-82D1-99DF131FD097}" dt="2026-06-22T09:04:39.276" v="17"/>
          <ac:spMkLst>
            <pc:docMk/>
            <pc:sldMk cId="3272247988" sldId="737"/>
            <ac:spMk id="2" creationId="{5CB2D937-12C0-E117-DE65-4CAEE15FDF34}"/>
          </ac:spMkLst>
        </pc:spChg>
      </pc:sldChg>
      <pc:sldChg chg="modSp">
        <pc:chgData name="Blom, Reindert" userId="S::r.blom@driestar-educatief.nl::f8bf8f0f-e93b-4984-9203-74b6bcc3f338" providerId="AD" clId="Web-{A98E36E3-F001-CC31-82D1-99DF131FD097}" dt="2026-06-22T09:04:59.214" v="33"/>
        <pc:sldMkLst>
          <pc:docMk/>
          <pc:sldMk cId="3410146266" sldId="741"/>
        </pc:sldMkLst>
        <pc:spChg chg="mod">
          <ac:chgData name="Blom, Reindert" userId="S::r.blom@driestar-educatief.nl::f8bf8f0f-e93b-4984-9203-74b6bcc3f338" providerId="AD" clId="Web-{A98E36E3-F001-CC31-82D1-99DF131FD097}" dt="2026-06-22T09:04:59.183" v="32"/>
          <ac:spMkLst>
            <pc:docMk/>
            <pc:sldMk cId="3410146266" sldId="741"/>
            <ac:spMk id="2" creationId="{00000000-0000-0000-0000-000000000000}"/>
          </ac:spMkLst>
        </pc:spChg>
        <pc:spChg chg="mod">
          <ac:chgData name="Blom, Reindert" userId="S::r.blom@driestar-educatief.nl::f8bf8f0f-e93b-4984-9203-74b6bcc3f338" providerId="AD" clId="Web-{A98E36E3-F001-CC31-82D1-99DF131FD097}" dt="2026-06-22T09:04:59.214" v="33"/>
          <ac:spMkLst>
            <pc:docMk/>
            <pc:sldMk cId="3410146266" sldId="741"/>
            <ac:spMk id="3" creationId="{00000000-0000-0000-0000-000000000000}"/>
          </ac:spMkLst>
        </pc:spChg>
      </pc:sldChg>
      <pc:sldChg chg="modSp">
        <pc:chgData name="Blom, Reindert" userId="S::r.blom@driestar-educatief.nl::f8bf8f0f-e93b-4984-9203-74b6bcc3f338" providerId="AD" clId="Web-{A98E36E3-F001-CC31-82D1-99DF131FD097}" dt="2026-06-22T09:04:49.323" v="29"/>
        <pc:sldMkLst>
          <pc:docMk/>
          <pc:sldMk cId="979820091" sldId="742"/>
        </pc:sldMkLst>
        <pc:spChg chg="mod">
          <ac:chgData name="Blom, Reindert" userId="S::r.blom@driestar-educatief.nl::f8bf8f0f-e93b-4984-9203-74b6bcc3f338" providerId="AD" clId="Web-{A98E36E3-F001-CC31-82D1-99DF131FD097}" dt="2026-06-22T09:04:49.261" v="24"/>
          <ac:spMkLst>
            <pc:docMk/>
            <pc:sldMk cId="979820091" sldId="742"/>
            <ac:spMk id="5" creationId="{DFABE548-BA65-421E-9A23-520CA6269727}"/>
          </ac:spMkLst>
        </pc:spChg>
        <pc:spChg chg="mod">
          <ac:chgData name="Blom, Reindert" userId="S::r.blom@driestar-educatief.nl::f8bf8f0f-e93b-4984-9203-74b6bcc3f338" providerId="AD" clId="Web-{A98E36E3-F001-CC31-82D1-99DF131FD097}" dt="2026-06-22T09:04:49.261" v="25"/>
          <ac:spMkLst>
            <pc:docMk/>
            <pc:sldMk cId="979820091" sldId="742"/>
            <ac:spMk id="6" creationId="{8775B41A-B2DB-4BB6-8A01-6D458464915A}"/>
          </ac:spMkLst>
        </pc:spChg>
        <pc:spChg chg="mod">
          <ac:chgData name="Blom, Reindert" userId="S::r.blom@driestar-educatief.nl::f8bf8f0f-e93b-4984-9203-74b6bcc3f338" providerId="AD" clId="Web-{A98E36E3-F001-CC31-82D1-99DF131FD097}" dt="2026-06-22T09:04:49.261" v="26"/>
          <ac:spMkLst>
            <pc:docMk/>
            <pc:sldMk cId="979820091" sldId="742"/>
            <ac:spMk id="16" creationId="{05BE7B7D-788B-478E-A9F8-C77E23C7A744}"/>
          </ac:spMkLst>
        </pc:spChg>
        <pc:spChg chg="mod">
          <ac:chgData name="Blom, Reindert" userId="S::r.blom@driestar-educatief.nl::f8bf8f0f-e93b-4984-9203-74b6bcc3f338" providerId="AD" clId="Web-{A98E36E3-F001-CC31-82D1-99DF131FD097}" dt="2026-06-22T09:04:49.261" v="27"/>
          <ac:spMkLst>
            <pc:docMk/>
            <pc:sldMk cId="979820091" sldId="742"/>
            <ac:spMk id="17" creationId="{583967E0-F9F7-48B7-9435-5F2D5DCC921C}"/>
          </ac:spMkLst>
        </pc:spChg>
        <pc:spChg chg="mod">
          <ac:chgData name="Blom, Reindert" userId="S::r.blom@driestar-educatief.nl::f8bf8f0f-e93b-4984-9203-74b6bcc3f338" providerId="AD" clId="Web-{A98E36E3-F001-CC31-82D1-99DF131FD097}" dt="2026-06-22T09:04:49.261" v="28"/>
          <ac:spMkLst>
            <pc:docMk/>
            <pc:sldMk cId="979820091" sldId="742"/>
            <ac:spMk id="19" creationId="{AE0D0308-1116-4F7D-8C17-E1393FAD1154}"/>
          </ac:spMkLst>
        </pc:spChg>
        <pc:spChg chg="mod">
          <ac:chgData name="Blom, Reindert" userId="S::r.blom@driestar-educatief.nl::f8bf8f0f-e93b-4984-9203-74b6bcc3f338" providerId="AD" clId="Web-{A98E36E3-F001-CC31-82D1-99DF131FD097}" dt="2026-06-22T09:04:49.323" v="29"/>
          <ac:spMkLst>
            <pc:docMk/>
            <pc:sldMk cId="979820091" sldId="742"/>
            <ac:spMk id="21" creationId="{39B3D6A9-21BD-4ED7-971B-9E8BDCC16968}"/>
          </ac:spMkLst>
        </pc:spChg>
      </pc:sldChg>
      <pc:sldChg chg="modSp">
        <pc:chgData name="Blom, Reindert" userId="S::r.blom@driestar-educatief.nl::f8bf8f0f-e93b-4984-9203-74b6bcc3f338" providerId="AD" clId="Web-{A98E36E3-F001-CC31-82D1-99DF131FD097}" dt="2026-06-22T09:05:49.857" v="72"/>
        <pc:sldMkLst>
          <pc:docMk/>
          <pc:sldMk cId="918616376" sldId="743"/>
        </pc:sldMkLst>
        <pc:spChg chg="mod">
          <ac:chgData name="Blom, Reindert" userId="S::r.blom@driestar-educatief.nl::f8bf8f0f-e93b-4984-9203-74b6bcc3f338" providerId="AD" clId="Web-{A98E36E3-F001-CC31-82D1-99DF131FD097}" dt="2026-06-22T09:05:49.810" v="71"/>
          <ac:spMkLst>
            <pc:docMk/>
            <pc:sldMk cId="918616376" sldId="743"/>
            <ac:spMk id="3" creationId="{0ABAA6EB-8198-49F3-8D16-DD440AB94666}"/>
          </ac:spMkLst>
        </pc:spChg>
        <pc:spChg chg="mod">
          <ac:chgData name="Blom, Reindert" userId="S::r.blom@driestar-educatief.nl::f8bf8f0f-e93b-4984-9203-74b6bcc3f338" providerId="AD" clId="Web-{A98E36E3-F001-CC31-82D1-99DF131FD097}" dt="2026-06-22T09:05:49.857" v="72"/>
          <ac:spMkLst>
            <pc:docMk/>
            <pc:sldMk cId="918616376" sldId="743"/>
            <ac:spMk id="4" creationId="{CB5AA4D6-5BB5-40B2-8676-FCDC33D73BC8}"/>
          </ac:spMkLst>
        </pc:spChg>
      </pc:sldChg>
      <pc:sldChg chg="modSp">
        <pc:chgData name="Blom, Reindert" userId="S::r.blom@driestar-educatief.nl::f8bf8f0f-e93b-4984-9203-74b6bcc3f338" providerId="AD" clId="Web-{A98E36E3-F001-CC31-82D1-99DF131FD097}" dt="2026-06-22T09:05:06.511" v="37"/>
        <pc:sldMkLst>
          <pc:docMk/>
          <pc:sldMk cId="1044918283" sldId="744"/>
        </pc:sldMkLst>
        <pc:spChg chg="mod">
          <ac:chgData name="Blom, Reindert" userId="S::r.blom@driestar-educatief.nl::f8bf8f0f-e93b-4984-9203-74b6bcc3f338" providerId="AD" clId="Web-{A98E36E3-F001-CC31-82D1-99DF131FD097}" dt="2026-06-22T09:05:06.480" v="36"/>
          <ac:spMkLst>
            <pc:docMk/>
            <pc:sldMk cId="1044918283" sldId="744"/>
            <ac:spMk id="2" creationId="{00000000-0000-0000-0000-000000000000}"/>
          </ac:spMkLst>
        </pc:spChg>
        <pc:spChg chg="mod">
          <ac:chgData name="Blom, Reindert" userId="S::r.blom@driestar-educatief.nl::f8bf8f0f-e93b-4984-9203-74b6bcc3f338" providerId="AD" clId="Web-{A98E36E3-F001-CC31-82D1-99DF131FD097}" dt="2026-06-22T09:05:06.511" v="37"/>
          <ac:spMkLst>
            <pc:docMk/>
            <pc:sldMk cId="1044918283" sldId="744"/>
            <ac:spMk id="3" creationId="{00000000-0000-0000-0000-000000000000}"/>
          </ac:spMkLst>
        </pc:spChg>
      </pc:sldChg>
      <pc:sldChg chg="modSp">
        <pc:chgData name="Blom, Reindert" userId="S::r.blom@driestar-educatief.nl::f8bf8f0f-e93b-4984-9203-74b6bcc3f338" providerId="AD" clId="Web-{A98E36E3-F001-CC31-82D1-99DF131FD097}" dt="2026-06-22T09:06:08.639" v="89" actId="20577"/>
        <pc:sldMkLst>
          <pc:docMk/>
          <pc:sldMk cId="2301456139" sldId="750"/>
        </pc:sldMkLst>
        <pc:spChg chg="mod">
          <ac:chgData name="Blom, Reindert" userId="S::r.blom@driestar-educatief.nl::f8bf8f0f-e93b-4984-9203-74b6bcc3f338" providerId="AD" clId="Web-{A98E36E3-F001-CC31-82D1-99DF131FD097}" dt="2026-06-22T09:06:08.639" v="89" actId="20577"/>
          <ac:spMkLst>
            <pc:docMk/>
            <pc:sldMk cId="2301456139" sldId="750"/>
            <ac:spMk id="2" creationId="{00000000-0000-0000-0000-000000000000}"/>
          </ac:spMkLst>
        </pc:spChg>
        <pc:graphicFrameChg chg="mod modGraphic">
          <ac:chgData name="Blom, Reindert" userId="S::r.blom@driestar-educatief.nl::f8bf8f0f-e93b-4984-9203-74b6bcc3f338" providerId="AD" clId="Web-{A98E36E3-F001-CC31-82D1-99DF131FD097}" dt="2026-06-22T09:05:59.310" v="86"/>
          <ac:graphicFrameMkLst>
            <pc:docMk/>
            <pc:sldMk cId="2301456139" sldId="750"/>
            <ac:graphicFrameMk id="11" creationId="{00000000-0000-0000-0000-000000000000}"/>
          </ac:graphicFrameMkLst>
        </pc:graphicFrameChg>
      </pc:sldChg>
      <pc:sldChg chg="modSp">
        <pc:chgData name="Blom, Reindert" userId="S::r.blom@driestar-educatief.nl::f8bf8f0f-e93b-4984-9203-74b6bcc3f338" providerId="AD" clId="Web-{A98E36E3-F001-CC31-82D1-99DF131FD097}" dt="2026-06-22T09:06:30.905" v="99"/>
        <pc:sldMkLst>
          <pc:docMk/>
          <pc:sldMk cId="2636149243" sldId="751"/>
        </pc:sldMkLst>
        <pc:spChg chg="mod">
          <ac:chgData name="Blom, Reindert" userId="S::r.blom@driestar-educatief.nl::f8bf8f0f-e93b-4984-9203-74b6bcc3f338" providerId="AD" clId="Web-{A98E36E3-F001-CC31-82D1-99DF131FD097}" dt="2026-06-22T09:06:30.874" v="98"/>
          <ac:spMkLst>
            <pc:docMk/>
            <pc:sldMk cId="2636149243" sldId="751"/>
            <ac:spMk id="2" creationId="{00000000-0000-0000-0000-000000000000}"/>
          </ac:spMkLst>
        </pc:spChg>
        <pc:spChg chg="mod">
          <ac:chgData name="Blom, Reindert" userId="S::r.blom@driestar-educatief.nl::f8bf8f0f-e93b-4984-9203-74b6bcc3f338" providerId="AD" clId="Web-{A98E36E3-F001-CC31-82D1-99DF131FD097}" dt="2026-06-22T09:06:30.905" v="99"/>
          <ac:spMkLst>
            <pc:docMk/>
            <pc:sldMk cId="2636149243" sldId="751"/>
            <ac:spMk id="7" creationId="{00000000-0000-0000-0000-000000000000}"/>
          </ac:spMkLst>
        </pc:spChg>
      </pc:sldChg>
      <pc:sldChg chg="del">
        <pc:chgData name="Blom, Reindert" userId="S::r.blom@driestar-educatief.nl::f8bf8f0f-e93b-4984-9203-74b6bcc3f338" providerId="AD" clId="Web-{A98E36E3-F001-CC31-82D1-99DF131FD097}" dt="2026-06-22T09:07:06.844" v="125"/>
        <pc:sldMkLst>
          <pc:docMk/>
          <pc:sldMk cId="1561413544" sldId="759"/>
        </pc:sldMkLst>
      </pc:sldChg>
      <pc:sldChg chg="del">
        <pc:chgData name="Blom, Reindert" userId="S::r.blom@driestar-educatief.nl::f8bf8f0f-e93b-4984-9203-74b6bcc3f338" providerId="AD" clId="Web-{A98E36E3-F001-CC31-82D1-99DF131FD097}" dt="2026-06-22T09:07:06.875" v="137"/>
        <pc:sldMkLst>
          <pc:docMk/>
          <pc:sldMk cId="1292605317" sldId="760"/>
        </pc:sldMkLst>
      </pc:sldChg>
      <pc:sldChg chg="del">
        <pc:chgData name="Blom, Reindert" userId="S::r.blom@driestar-educatief.nl::f8bf8f0f-e93b-4984-9203-74b6bcc3f338" providerId="AD" clId="Web-{A98E36E3-F001-CC31-82D1-99DF131FD097}" dt="2026-06-22T09:07:06.844" v="123"/>
        <pc:sldMkLst>
          <pc:docMk/>
          <pc:sldMk cId="849278804" sldId="762"/>
        </pc:sldMkLst>
      </pc:sldChg>
      <pc:sldChg chg="del">
        <pc:chgData name="Blom, Reindert" userId="S::r.blom@driestar-educatief.nl::f8bf8f0f-e93b-4984-9203-74b6bcc3f338" providerId="AD" clId="Web-{A98E36E3-F001-CC31-82D1-99DF131FD097}" dt="2026-06-22T09:07:06.844" v="122"/>
        <pc:sldMkLst>
          <pc:docMk/>
          <pc:sldMk cId="269408496" sldId="763"/>
        </pc:sldMkLst>
      </pc:sldChg>
      <pc:sldChg chg="del">
        <pc:chgData name="Blom, Reindert" userId="S::r.blom@driestar-educatief.nl::f8bf8f0f-e93b-4984-9203-74b6bcc3f338" providerId="AD" clId="Web-{A98E36E3-F001-CC31-82D1-99DF131FD097}" dt="2026-06-22T09:07:06.844" v="124"/>
        <pc:sldMkLst>
          <pc:docMk/>
          <pc:sldMk cId="1342058300" sldId="766"/>
        </pc:sldMkLst>
      </pc:sldChg>
      <pc:sldChg chg="del">
        <pc:chgData name="Blom, Reindert" userId="S::r.blom@driestar-educatief.nl::f8bf8f0f-e93b-4984-9203-74b6bcc3f338" providerId="AD" clId="Web-{A98E36E3-F001-CC31-82D1-99DF131FD097}" dt="2026-06-22T09:07:06.860" v="135"/>
        <pc:sldMkLst>
          <pc:docMk/>
          <pc:sldMk cId="2227038018" sldId="777"/>
        </pc:sldMkLst>
      </pc:sldChg>
      <pc:sldChg chg="modSp">
        <pc:chgData name="Blom, Reindert" userId="S::r.blom@driestar-educatief.nl::f8bf8f0f-e93b-4984-9203-74b6bcc3f338" providerId="AD" clId="Web-{A98E36E3-F001-CC31-82D1-99DF131FD097}" dt="2026-06-22T09:06:53.140" v="116" actId="20577"/>
        <pc:sldMkLst>
          <pc:docMk/>
          <pc:sldMk cId="2292180467" sldId="778"/>
        </pc:sldMkLst>
        <pc:spChg chg="mod">
          <ac:chgData name="Blom, Reindert" userId="S::r.blom@driestar-educatief.nl::f8bf8f0f-e93b-4984-9203-74b6bcc3f338" providerId="AD" clId="Web-{A98E36E3-F001-CC31-82D1-99DF131FD097}" dt="2026-06-22T09:06:53.140" v="116" actId="20577"/>
          <ac:spMkLst>
            <pc:docMk/>
            <pc:sldMk cId="2292180467" sldId="778"/>
            <ac:spMk id="166" creationId="{00000000-0000-0000-0000-000000000000}"/>
          </ac:spMkLst>
        </pc:spChg>
        <pc:spChg chg="mod">
          <ac:chgData name="Blom, Reindert" userId="S::r.blom@driestar-educatief.nl::f8bf8f0f-e93b-4984-9203-74b6bcc3f338" providerId="AD" clId="Web-{A98E36E3-F001-CC31-82D1-99DF131FD097}" dt="2026-06-22T09:06:48.234" v="115"/>
          <ac:spMkLst>
            <pc:docMk/>
            <pc:sldMk cId="2292180467" sldId="778"/>
            <ac:spMk id="167" creationId="{00000000-0000-0000-0000-000000000000}"/>
          </ac:spMkLst>
        </pc:spChg>
      </pc:sldChg>
      <pc:sldChg chg="del">
        <pc:chgData name="Blom, Reindert" userId="S::r.blom@driestar-educatief.nl::f8bf8f0f-e93b-4984-9203-74b6bcc3f338" providerId="AD" clId="Web-{A98E36E3-F001-CC31-82D1-99DF131FD097}" dt="2026-06-22T09:07:06.860" v="134"/>
        <pc:sldMkLst>
          <pc:docMk/>
          <pc:sldMk cId="3875622490" sldId="780"/>
        </pc:sldMkLst>
      </pc:sldChg>
      <pc:sldChg chg="del">
        <pc:chgData name="Blom, Reindert" userId="S::r.blom@driestar-educatief.nl::f8bf8f0f-e93b-4984-9203-74b6bcc3f338" providerId="AD" clId="Web-{A98E36E3-F001-CC31-82D1-99DF131FD097}" dt="2026-06-22T09:07:06.860" v="133"/>
        <pc:sldMkLst>
          <pc:docMk/>
          <pc:sldMk cId="1122396586" sldId="781"/>
        </pc:sldMkLst>
      </pc:sldChg>
      <pc:sldChg chg="del">
        <pc:chgData name="Blom, Reindert" userId="S::r.blom@driestar-educatief.nl::f8bf8f0f-e93b-4984-9203-74b6bcc3f338" providerId="AD" clId="Web-{A98E36E3-F001-CC31-82D1-99DF131FD097}" dt="2026-06-22T09:07:06.860" v="132"/>
        <pc:sldMkLst>
          <pc:docMk/>
          <pc:sldMk cId="594723581" sldId="782"/>
        </pc:sldMkLst>
      </pc:sldChg>
      <pc:sldChg chg="del">
        <pc:chgData name="Blom, Reindert" userId="S::r.blom@driestar-educatief.nl::f8bf8f0f-e93b-4984-9203-74b6bcc3f338" providerId="AD" clId="Web-{A98E36E3-F001-CC31-82D1-99DF131FD097}" dt="2026-06-22T09:07:06.860" v="131"/>
        <pc:sldMkLst>
          <pc:docMk/>
          <pc:sldMk cId="507105704" sldId="783"/>
        </pc:sldMkLst>
      </pc:sldChg>
      <pc:sldChg chg="del">
        <pc:chgData name="Blom, Reindert" userId="S::r.blom@driestar-educatief.nl::f8bf8f0f-e93b-4984-9203-74b6bcc3f338" providerId="AD" clId="Web-{A98E36E3-F001-CC31-82D1-99DF131FD097}" dt="2026-06-22T09:07:06.844" v="130"/>
        <pc:sldMkLst>
          <pc:docMk/>
          <pc:sldMk cId="3950808227" sldId="784"/>
        </pc:sldMkLst>
      </pc:sldChg>
      <pc:sldChg chg="modSp">
        <pc:chgData name="Blom, Reindert" userId="S::r.blom@driestar-educatief.nl::f8bf8f0f-e93b-4984-9203-74b6bcc3f338" providerId="AD" clId="Web-{A98E36E3-F001-CC31-82D1-99DF131FD097}" dt="2026-06-22T09:06:15.483" v="93"/>
        <pc:sldMkLst>
          <pc:docMk/>
          <pc:sldMk cId="2046777848" sldId="786"/>
        </pc:sldMkLst>
        <pc:spChg chg="mod">
          <ac:chgData name="Blom, Reindert" userId="S::r.blom@driestar-educatief.nl::f8bf8f0f-e93b-4984-9203-74b6bcc3f338" providerId="AD" clId="Web-{A98E36E3-F001-CC31-82D1-99DF131FD097}" dt="2026-06-22T09:06:15.467" v="92"/>
          <ac:spMkLst>
            <pc:docMk/>
            <pc:sldMk cId="2046777848" sldId="786"/>
            <ac:spMk id="2" creationId="{674C85D4-A4C4-8A71-AD0D-BE3D4ECFF374}"/>
          </ac:spMkLst>
        </pc:spChg>
        <pc:spChg chg="mod">
          <ac:chgData name="Blom, Reindert" userId="S::r.blom@driestar-educatief.nl::f8bf8f0f-e93b-4984-9203-74b6bcc3f338" providerId="AD" clId="Web-{A98E36E3-F001-CC31-82D1-99DF131FD097}" dt="2026-06-22T09:06:15.483" v="93"/>
          <ac:spMkLst>
            <pc:docMk/>
            <pc:sldMk cId="2046777848" sldId="786"/>
            <ac:spMk id="4" creationId="{96BB9CA3-D158-3ADC-AE4D-EF8CD98FFB87}"/>
          </ac:spMkLst>
        </pc:spChg>
      </pc:sldChg>
      <pc:sldChg chg="del">
        <pc:chgData name="Blom, Reindert" userId="S::r.blom@driestar-educatief.nl::f8bf8f0f-e93b-4984-9203-74b6bcc3f338" providerId="AD" clId="Web-{A98E36E3-F001-CC31-82D1-99DF131FD097}" dt="2026-06-22T09:07:06.844" v="127"/>
        <pc:sldMkLst>
          <pc:docMk/>
          <pc:sldMk cId="3919747188" sldId="788"/>
        </pc:sldMkLst>
      </pc:sldChg>
      <pc:sldChg chg="modSp">
        <pc:chgData name="Blom, Reindert" userId="S::r.blom@driestar-educatief.nl::f8bf8f0f-e93b-4984-9203-74b6bcc3f338" providerId="AD" clId="Web-{A98E36E3-F001-CC31-82D1-99DF131FD097}" dt="2026-06-22T09:07:00.562" v="120"/>
        <pc:sldMkLst>
          <pc:docMk/>
          <pc:sldMk cId="93983454" sldId="789"/>
        </pc:sldMkLst>
        <pc:spChg chg="mod">
          <ac:chgData name="Blom, Reindert" userId="S::r.blom@driestar-educatief.nl::f8bf8f0f-e93b-4984-9203-74b6bcc3f338" providerId="AD" clId="Web-{A98E36E3-F001-CC31-82D1-99DF131FD097}" dt="2026-06-22T09:07:00.562" v="119"/>
          <ac:spMkLst>
            <pc:docMk/>
            <pc:sldMk cId="93983454" sldId="789"/>
            <ac:spMk id="2" creationId="{82531675-5F29-7ED8-65A1-94838CDCCDEB}"/>
          </ac:spMkLst>
        </pc:spChg>
        <pc:spChg chg="mod">
          <ac:chgData name="Blom, Reindert" userId="S::r.blom@driestar-educatief.nl::f8bf8f0f-e93b-4984-9203-74b6bcc3f338" providerId="AD" clId="Web-{A98E36E3-F001-CC31-82D1-99DF131FD097}" dt="2026-06-22T09:07:00.562" v="120"/>
          <ac:spMkLst>
            <pc:docMk/>
            <pc:sldMk cId="93983454" sldId="789"/>
            <ac:spMk id="3" creationId="{3E8194CB-619B-2BA0-48BF-82C0DEE7B109}"/>
          </ac:spMkLst>
        </pc:spChg>
      </pc:sldChg>
      <pc:sldChg chg="del">
        <pc:chgData name="Blom, Reindert" userId="S::r.blom@driestar-educatief.nl::f8bf8f0f-e93b-4984-9203-74b6bcc3f338" providerId="AD" clId="Web-{A98E36E3-F001-CC31-82D1-99DF131FD097}" dt="2026-06-22T09:07:06.875" v="138"/>
        <pc:sldMkLst>
          <pc:docMk/>
          <pc:sldMk cId="2145948324" sldId="790"/>
        </pc:sldMkLst>
      </pc:sldChg>
      <pc:sldChg chg="modSp">
        <pc:chgData name="Blom, Reindert" userId="S::r.blom@driestar-educatief.nl::f8bf8f0f-e93b-4984-9203-74b6bcc3f338" providerId="AD" clId="Web-{A98E36E3-F001-CC31-82D1-99DF131FD097}" dt="2026-06-22T09:11:03.899" v="142" actId="20577"/>
        <pc:sldMkLst>
          <pc:docMk/>
          <pc:sldMk cId="4255345257" sldId="791"/>
        </pc:sldMkLst>
        <pc:spChg chg="mod">
          <ac:chgData name="Blom, Reindert" userId="S::r.blom@driestar-educatief.nl::f8bf8f0f-e93b-4984-9203-74b6bcc3f338" providerId="AD" clId="Web-{A98E36E3-F001-CC31-82D1-99DF131FD097}" dt="2026-06-22T09:11:03.899" v="142" actId="20577"/>
          <ac:spMkLst>
            <pc:docMk/>
            <pc:sldMk cId="4255345257" sldId="791"/>
            <ac:spMk id="2" creationId="{BD934712-6B87-A835-8085-21CFC2FE55DC}"/>
          </ac:spMkLst>
        </pc:spChg>
        <pc:spChg chg="mod">
          <ac:chgData name="Blom, Reindert" userId="S::r.blom@driestar-educatief.nl::f8bf8f0f-e93b-4984-9203-74b6bcc3f338" providerId="AD" clId="Web-{A98E36E3-F001-CC31-82D1-99DF131FD097}" dt="2026-06-22T09:04:30.229" v="13"/>
          <ac:spMkLst>
            <pc:docMk/>
            <pc:sldMk cId="4255345257" sldId="791"/>
            <ac:spMk id="3" creationId="{55BE67F6-D27C-FA10-7496-191CAD3B23F8}"/>
          </ac:spMkLst>
        </pc:spChg>
      </pc:sldChg>
      <pc:sldChg chg="del">
        <pc:chgData name="Blom, Reindert" userId="S::r.blom@driestar-educatief.nl::f8bf8f0f-e93b-4984-9203-74b6bcc3f338" providerId="AD" clId="Web-{A98E36E3-F001-CC31-82D1-99DF131FD097}" dt="2026-06-22T09:07:06.844" v="121"/>
        <pc:sldMkLst>
          <pc:docMk/>
          <pc:sldMk cId="2274025345" sldId="792"/>
        </pc:sldMkLst>
      </pc:sldChg>
      <pc:sldChg chg="del">
        <pc:chgData name="Blom, Reindert" userId="S::r.blom@driestar-educatief.nl::f8bf8f0f-e93b-4984-9203-74b6bcc3f338" providerId="AD" clId="Web-{A98E36E3-F001-CC31-82D1-99DF131FD097}" dt="2026-06-22T09:07:06.844" v="128"/>
        <pc:sldMkLst>
          <pc:docMk/>
          <pc:sldMk cId="3243909253" sldId="793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96DE16F-9923-4EA9-A05F-0C5024FD87BD}" type="doc">
      <dgm:prSet loTypeId="urn:microsoft.com/office/officeart/2005/8/layout/vList3" loCatId="picture" qsTypeId="urn:microsoft.com/office/officeart/2005/8/quickstyle/simple1" qsCatId="simple" csTypeId="urn:microsoft.com/office/officeart/2005/8/colors/accent0_1" csCatId="mainScheme" phldr="1"/>
      <dgm:spPr/>
    </dgm:pt>
    <dgm:pt modelId="{A8F3D599-0337-45B6-9B62-709DCE462DCB}">
      <dgm:prSet phldrT="[Tekst]"/>
      <dgm:spPr/>
      <dgm:t>
        <a:bodyPr/>
        <a:lstStyle/>
        <a:p>
          <a:r>
            <a:rPr lang="nl-NL" dirty="0"/>
            <a:t>Gebrek aan goed onderwijs</a:t>
          </a:r>
        </a:p>
      </dgm:t>
    </dgm:pt>
    <dgm:pt modelId="{C1BB89C3-6804-4FED-AAE1-93561C8E8255}" type="parTrans" cxnId="{B6B8EA94-CD75-42A0-9B2F-CF248E99F9CF}">
      <dgm:prSet/>
      <dgm:spPr/>
      <dgm:t>
        <a:bodyPr/>
        <a:lstStyle/>
        <a:p>
          <a:endParaRPr lang="nl-NL"/>
        </a:p>
      </dgm:t>
    </dgm:pt>
    <dgm:pt modelId="{C944D8E4-04F6-4C7D-8A2D-F7619A6C1F49}" type="sibTrans" cxnId="{B6B8EA94-CD75-42A0-9B2F-CF248E99F9CF}">
      <dgm:prSet/>
      <dgm:spPr/>
      <dgm:t>
        <a:bodyPr/>
        <a:lstStyle/>
        <a:p>
          <a:endParaRPr lang="nl-NL"/>
        </a:p>
      </dgm:t>
    </dgm:pt>
    <dgm:pt modelId="{8FDCCFCA-48A2-4055-A859-4F8C6C6B34CD}">
      <dgm:prSet phldrT="[Tekst]"/>
      <dgm:spPr/>
      <dgm:t>
        <a:bodyPr/>
        <a:lstStyle/>
        <a:p>
          <a:r>
            <a:rPr lang="nl-NL" dirty="0"/>
            <a:t>Slechte infrastructuur</a:t>
          </a:r>
        </a:p>
      </dgm:t>
    </dgm:pt>
    <dgm:pt modelId="{801D9412-EB22-4AC3-BDC5-41128D089491}" type="parTrans" cxnId="{41DE76D5-675B-47C7-8E08-3BF65B0B7831}">
      <dgm:prSet/>
      <dgm:spPr/>
      <dgm:t>
        <a:bodyPr/>
        <a:lstStyle/>
        <a:p>
          <a:endParaRPr lang="nl-NL"/>
        </a:p>
      </dgm:t>
    </dgm:pt>
    <dgm:pt modelId="{D8D797FF-C82C-4A10-B8BB-1B78132EC5A0}" type="sibTrans" cxnId="{41DE76D5-675B-47C7-8E08-3BF65B0B7831}">
      <dgm:prSet/>
      <dgm:spPr/>
      <dgm:t>
        <a:bodyPr/>
        <a:lstStyle/>
        <a:p>
          <a:endParaRPr lang="nl-NL"/>
        </a:p>
      </dgm:t>
    </dgm:pt>
    <dgm:pt modelId="{D1A7CB82-28EC-4B92-8761-7AF012719867}">
      <dgm:prSet phldrT="[Tekst]"/>
      <dgm:spPr/>
      <dgm:t>
        <a:bodyPr/>
        <a:lstStyle/>
        <a:p>
          <a:r>
            <a:rPr lang="nl-NL" dirty="0"/>
            <a:t>Snelle bevolkingsgroei</a:t>
          </a:r>
        </a:p>
      </dgm:t>
    </dgm:pt>
    <dgm:pt modelId="{2BB29E9D-E0E7-4D32-896B-CE9DFA7F1764}" type="parTrans" cxnId="{F1B41B63-CA69-4EF6-9E6C-978B7B698955}">
      <dgm:prSet/>
      <dgm:spPr/>
      <dgm:t>
        <a:bodyPr/>
        <a:lstStyle/>
        <a:p>
          <a:endParaRPr lang="nl-NL"/>
        </a:p>
      </dgm:t>
    </dgm:pt>
    <dgm:pt modelId="{DFE06188-A134-4898-8579-A7DCE7D7CFAA}" type="sibTrans" cxnId="{F1B41B63-CA69-4EF6-9E6C-978B7B698955}">
      <dgm:prSet/>
      <dgm:spPr/>
      <dgm:t>
        <a:bodyPr/>
        <a:lstStyle/>
        <a:p>
          <a:endParaRPr lang="nl-NL"/>
        </a:p>
      </dgm:t>
    </dgm:pt>
    <dgm:pt modelId="{A5080A1C-4710-4ACD-9303-34AD5BD9BBD3}">
      <dgm:prSet/>
      <dgm:spPr/>
      <dgm:t>
        <a:bodyPr/>
        <a:lstStyle/>
        <a:p>
          <a:r>
            <a:rPr lang="nl-NL" dirty="0"/>
            <a:t>Hoge schulden | rente lasten</a:t>
          </a:r>
        </a:p>
      </dgm:t>
    </dgm:pt>
    <dgm:pt modelId="{58C23556-DA20-485D-B3CA-712EE5C8CE4C}" type="parTrans" cxnId="{3E9C73A5-44AE-4CDE-B5C2-41019168291D}">
      <dgm:prSet/>
      <dgm:spPr/>
      <dgm:t>
        <a:bodyPr/>
        <a:lstStyle/>
        <a:p>
          <a:endParaRPr lang="nl-NL"/>
        </a:p>
      </dgm:t>
    </dgm:pt>
    <dgm:pt modelId="{4DF45DDC-F922-4D44-8A9A-5347F27A9396}" type="sibTrans" cxnId="{3E9C73A5-44AE-4CDE-B5C2-41019168291D}">
      <dgm:prSet/>
      <dgm:spPr/>
      <dgm:t>
        <a:bodyPr/>
        <a:lstStyle/>
        <a:p>
          <a:endParaRPr lang="nl-NL"/>
        </a:p>
      </dgm:t>
    </dgm:pt>
    <dgm:pt modelId="{2E8EF81C-9C41-478E-9272-F18183BD3C4E}">
      <dgm:prSet/>
      <dgm:spPr/>
      <dgm:t>
        <a:bodyPr/>
        <a:lstStyle/>
        <a:p>
          <a:r>
            <a:rPr lang="nl-NL" dirty="0"/>
            <a:t>Rijke landen hebben protectie maatregelen</a:t>
          </a:r>
        </a:p>
      </dgm:t>
    </dgm:pt>
    <dgm:pt modelId="{C89A12C0-AC37-4874-BBB2-E332841593BE}" type="parTrans" cxnId="{47FE5628-6DC5-4804-8F18-8250CFBBF6B2}">
      <dgm:prSet/>
      <dgm:spPr/>
      <dgm:t>
        <a:bodyPr/>
        <a:lstStyle/>
        <a:p>
          <a:endParaRPr lang="nl-NL"/>
        </a:p>
      </dgm:t>
    </dgm:pt>
    <dgm:pt modelId="{2AC205A1-199C-46FF-B70B-AD512A1799C0}" type="sibTrans" cxnId="{47FE5628-6DC5-4804-8F18-8250CFBBF6B2}">
      <dgm:prSet/>
      <dgm:spPr/>
      <dgm:t>
        <a:bodyPr/>
        <a:lstStyle/>
        <a:p>
          <a:endParaRPr lang="nl-NL"/>
        </a:p>
      </dgm:t>
    </dgm:pt>
    <dgm:pt modelId="{0E4F9A75-6B26-4B30-9236-428FAA087B8F}">
      <dgm:prSet/>
      <dgm:spPr/>
      <dgm:t>
        <a:bodyPr/>
        <a:lstStyle/>
        <a:p>
          <a:r>
            <a:rPr lang="nl-NL" dirty="0"/>
            <a:t>Rampen | conflicten</a:t>
          </a:r>
        </a:p>
      </dgm:t>
    </dgm:pt>
    <dgm:pt modelId="{50F89D4B-2CFD-4D76-8EAD-446F9B84FD30}" type="parTrans" cxnId="{F3B137F9-75CA-49AE-B034-ABAF1C4CE611}">
      <dgm:prSet/>
      <dgm:spPr/>
      <dgm:t>
        <a:bodyPr/>
        <a:lstStyle/>
        <a:p>
          <a:endParaRPr lang="nl-NL"/>
        </a:p>
      </dgm:t>
    </dgm:pt>
    <dgm:pt modelId="{7B70F2C1-E202-4D62-B724-4179D458DF2A}" type="sibTrans" cxnId="{F3B137F9-75CA-49AE-B034-ABAF1C4CE611}">
      <dgm:prSet/>
      <dgm:spPr/>
      <dgm:t>
        <a:bodyPr/>
        <a:lstStyle/>
        <a:p>
          <a:endParaRPr lang="nl-NL"/>
        </a:p>
      </dgm:t>
    </dgm:pt>
    <dgm:pt modelId="{A031F83D-2B46-4B70-8A79-B77FC8814BC1}">
      <dgm:prSet/>
      <dgm:spPr/>
      <dgm:t>
        <a:bodyPr/>
        <a:lstStyle/>
        <a:p>
          <a:r>
            <a:rPr lang="nl-NL" dirty="0"/>
            <a:t>Veel corruptie door overheid</a:t>
          </a:r>
        </a:p>
      </dgm:t>
    </dgm:pt>
    <dgm:pt modelId="{967B8097-85AA-4487-9270-213E9C6EBF2D}" type="parTrans" cxnId="{88D86524-1270-4ABB-8152-E6793B4BF2D4}">
      <dgm:prSet/>
      <dgm:spPr/>
      <dgm:t>
        <a:bodyPr/>
        <a:lstStyle/>
        <a:p>
          <a:endParaRPr lang="nl-NL"/>
        </a:p>
      </dgm:t>
    </dgm:pt>
    <dgm:pt modelId="{12B4D8E8-149D-4D45-9A68-D61AD84CBC14}" type="sibTrans" cxnId="{88D86524-1270-4ABB-8152-E6793B4BF2D4}">
      <dgm:prSet/>
      <dgm:spPr/>
      <dgm:t>
        <a:bodyPr/>
        <a:lstStyle/>
        <a:p>
          <a:endParaRPr lang="nl-NL"/>
        </a:p>
      </dgm:t>
    </dgm:pt>
    <dgm:pt modelId="{8E8BC043-5960-4F5A-8855-EC2D10CA67E0}" type="pres">
      <dgm:prSet presAssocID="{796DE16F-9923-4EA9-A05F-0C5024FD87BD}" presName="linearFlow" presStyleCnt="0">
        <dgm:presLayoutVars>
          <dgm:dir/>
          <dgm:resizeHandles val="exact"/>
        </dgm:presLayoutVars>
      </dgm:prSet>
      <dgm:spPr/>
    </dgm:pt>
    <dgm:pt modelId="{B245972C-6D69-4853-8AA7-F52252BBF198}" type="pres">
      <dgm:prSet presAssocID="{A8F3D599-0337-45B6-9B62-709DCE462DCB}" presName="composite" presStyleCnt="0"/>
      <dgm:spPr/>
    </dgm:pt>
    <dgm:pt modelId="{72AAC734-F6AA-491C-9075-8964F02CDC81}" type="pres">
      <dgm:prSet presAssocID="{A8F3D599-0337-45B6-9B62-709DCE462DCB}" presName="imgShp" presStyleLbl="fgImgPlace1" presStyleIdx="0" presStyleCnt="7"/>
      <dgm:spPr/>
    </dgm:pt>
    <dgm:pt modelId="{B107CC4A-B6C2-483B-9333-7D17BE7168E5}" type="pres">
      <dgm:prSet presAssocID="{A8F3D599-0337-45B6-9B62-709DCE462DCB}" presName="txShp" presStyleLbl="node1" presStyleIdx="0" presStyleCnt="7">
        <dgm:presLayoutVars>
          <dgm:bulletEnabled val="1"/>
        </dgm:presLayoutVars>
      </dgm:prSet>
      <dgm:spPr/>
    </dgm:pt>
    <dgm:pt modelId="{1D4DC902-093A-4316-9DE4-541EDF05AF23}" type="pres">
      <dgm:prSet presAssocID="{C944D8E4-04F6-4C7D-8A2D-F7619A6C1F49}" presName="spacing" presStyleCnt="0"/>
      <dgm:spPr/>
    </dgm:pt>
    <dgm:pt modelId="{48183039-7206-47AA-A54A-EF542EF4C9B9}" type="pres">
      <dgm:prSet presAssocID="{8FDCCFCA-48A2-4055-A859-4F8C6C6B34CD}" presName="composite" presStyleCnt="0"/>
      <dgm:spPr/>
    </dgm:pt>
    <dgm:pt modelId="{4DAA652F-9E4A-4073-A126-0BD23F3815C7}" type="pres">
      <dgm:prSet presAssocID="{8FDCCFCA-48A2-4055-A859-4F8C6C6B34CD}" presName="imgShp" presStyleLbl="fgImgPlace1" presStyleIdx="1" presStyleCnt="7"/>
      <dgm:spPr/>
    </dgm:pt>
    <dgm:pt modelId="{1A5001A4-5A3E-4E54-86B1-7589B0F0E805}" type="pres">
      <dgm:prSet presAssocID="{8FDCCFCA-48A2-4055-A859-4F8C6C6B34CD}" presName="txShp" presStyleLbl="node1" presStyleIdx="1" presStyleCnt="7">
        <dgm:presLayoutVars>
          <dgm:bulletEnabled val="1"/>
        </dgm:presLayoutVars>
      </dgm:prSet>
      <dgm:spPr/>
    </dgm:pt>
    <dgm:pt modelId="{7FCB29AC-3C4B-40B7-8147-1EFDE31EEAB2}" type="pres">
      <dgm:prSet presAssocID="{D8D797FF-C82C-4A10-B8BB-1B78132EC5A0}" presName="spacing" presStyleCnt="0"/>
      <dgm:spPr/>
    </dgm:pt>
    <dgm:pt modelId="{65097D20-B5D7-47E8-A32A-C5CE6A75D485}" type="pres">
      <dgm:prSet presAssocID="{D1A7CB82-28EC-4B92-8761-7AF012719867}" presName="composite" presStyleCnt="0"/>
      <dgm:spPr/>
    </dgm:pt>
    <dgm:pt modelId="{98F0591B-5EEF-42F2-9868-04504BA214CF}" type="pres">
      <dgm:prSet presAssocID="{D1A7CB82-28EC-4B92-8761-7AF012719867}" presName="imgShp" presStyleLbl="fgImgPlace1" presStyleIdx="2" presStyleCnt="7"/>
      <dgm:spPr/>
    </dgm:pt>
    <dgm:pt modelId="{25B6265C-28CA-47E7-8B6F-E27421FF413A}" type="pres">
      <dgm:prSet presAssocID="{D1A7CB82-28EC-4B92-8761-7AF012719867}" presName="txShp" presStyleLbl="node1" presStyleIdx="2" presStyleCnt="7">
        <dgm:presLayoutVars>
          <dgm:bulletEnabled val="1"/>
        </dgm:presLayoutVars>
      </dgm:prSet>
      <dgm:spPr/>
    </dgm:pt>
    <dgm:pt modelId="{9DE9965A-955C-4242-8A03-51487DC96460}" type="pres">
      <dgm:prSet presAssocID="{DFE06188-A134-4898-8579-A7DCE7D7CFAA}" presName="spacing" presStyleCnt="0"/>
      <dgm:spPr/>
    </dgm:pt>
    <dgm:pt modelId="{A9B50374-8EC2-482E-BF6C-FAF9D5EC78E6}" type="pres">
      <dgm:prSet presAssocID="{2E8EF81C-9C41-478E-9272-F18183BD3C4E}" presName="composite" presStyleCnt="0"/>
      <dgm:spPr/>
    </dgm:pt>
    <dgm:pt modelId="{1B7D997B-8C54-47B0-BEAE-E029749539F4}" type="pres">
      <dgm:prSet presAssocID="{2E8EF81C-9C41-478E-9272-F18183BD3C4E}" presName="imgShp" presStyleLbl="fgImgPlace1" presStyleIdx="3" presStyleCnt="7"/>
      <dgm:spPr/>
    </dgm:pt>
    <dgm:pt modelId="{128E83D5-6528-44EB-A98D-885A136F0E2B}" type="pres">
      <dgm:prSet presAssocID="{2E8EF81C-9C41-478E-9272-F18183BD3C4E}" presName="txShp" presStyleLbl="node1" presStyleIdx="3" presStyleCnt="7">
        <dgm:presLayoutVars>
          <dgm:bulletEnabled val="1"/>
        </dgm:presLayoutVars>
      </dgm:prSet>
      <dgm:spPr/>
    </dgm:pt>
    <dgm:pt modelId="{4FF26ABD-9C4B-4D08-B89D-384CBAC89E09}" type="pres">
      <dgm:prSet presAssocID="{2AC205A1-199C-46FF-B70B-AD512A1799C0}" presName="spacing" presStyleCnt="0"/>
      <dgm:spPr/>
    </dgm:pt>
    <dgm:pt modelId="{C20682A5-836D-4215-9B67-9A159F16BF94}" type="pres">
      <dgm:prSet presAssocID="{A5080A1C-4710-4ACD-9303-34AD5BD9BBD3}" presName="composite" presStyleCnt="0"/>
      <dgm:spPr/>
    </dgm:pt>
    <dgm:pt modelId="{F826F5AB-3659-4EB6-88B2-B806307BC8BC}" type="pres">
      <dgm:prSet presAssocID="{A5080A1C-4710-4ACD-9303-34AD5BD9BBD3}" presName="imgShp" presStyleLbl="fgImgPlace1" presStyleIdx="4" presStyleCnt="7"/>
      <dgm:spPr/>
    </dgm:pt>
    <dgm:pt modelId="{90100CE4-7792-41EB-9ADB-DB6E686A3DA7}" type="pres">
      <dgm:prSet presAssocID="{A5080A1C-4710-4ACD-9303-34AD5BD9BBD3}" presName="txShp" presStyleLbl="node1" presStyleIdx="4" presStyleCnt="7">
        <dgm:presLayoutVars>
          <dgm:bulletEnabled val="1"/>
        </dgm:presLayoutVars>
      </dgm:prSet>
      <dgm:spPr/>
    </dgm:pt>
    <dgm:pt modelId="{A3DE69C8-30CF-4C92-A8BB-97C605787B36}" type="pres">
      <dgm:prSet presAssocID="{4DF45DDC-F922-4D44-8A9A-5347F27A9396}" presName="spacing" presStyleCnt="0"/>
      <dgm:spPr/>
    </dgm:pt>
    <dgm:pt modelId="{33570374-8B47-4526-9BF7-08EE5CDD5727}" type="pres">
      <dgm:prSet presAssocID="{0E4F9A75-6B26-4B30-9236-428FAA087B8F}" presName="composite" presStyleCnt="0"/>
      <dgm:spPr/>
    </dgm:pt>
    <dgm:pt modelId="{C9287A8F-FB31-4EFF-BD91-60610C40BB2A}" type="pres">
      <dgm:prSet presAssocID="{0E4F9A75-6B26-4B30-9236-428FAA087B8F}" presName="imgShp" presStyleLbl="fgImgPlace1" presStyleIdx="5" presStyleCnt="7"/>
      <dgm:spPr/>
    </dgm:pt>
    <dgm:pt modelId="{0B8873C1-0E48-404B-A544-D9F335E82269}" type="pres">
      <dgm:prSet presAssocID="{0E4F9A75-6B26-4B30-9236-428FAA087B8F}" presName="txShp" presStyleLbl="node1" presStyleIdx="5" presStyleCnt="7">
        <dgm:presLayoutVars>
          <dgm:bulletEnabled val="1"/>
        </dgm:presLayoutVars>
      </dgm:prSet>
      <dgm:spPr/>
    </dgm:pt>
    <dgm:pt modelId="{9A548088-48FB-4B12-BFD0-CF2FC98F1CE3}" type="pres">
      <dgm:prSet presAssocID="{7B70F2C1-E202-4D62-B724-4179D458DF2A}" presName="spacing" presStyleCnt="0"/>
      <dgm:spPr/>
    </dgm:pt>
    <dgm:pt modelId="{B1C80D35-C031-489C-B485-9A03F3716F57}" type="pres">
      <dgm:prSet presAssocID="{A031F83D-2B46-4B70-8A79-B77FC8814BC1}" presName="composite" presStyleCnt="0"/>
      <dgm:spPr/>
    </dgm:pt>
    <dgm:pt modelId="{DBBFE2C2-6AD0-43FF-87B8-686BB8A17403}" type="pres">
      <dgm:prSet presAssocID="{A031F83D-2B46-4B70-8A79-B77FC8814BC1}" presName="imgShp" presStyleLbl="fgImgPlace1" presStyleIdx="6" presStyleCnt="7"/>
      <dgm:spPr/>
    </dgm:pt>
    <dgm:pt modelId="{08B36062-E392-4DE9-9F80-1306A2863EC9}" type="pres">
      <dgm:prSet presAssocID="{A031F83D-2B46-4B70-8A79-B77FC8814BC1}" presName="txShp" presStyleLbl="node1" presStyleIdx="6" presStyleCnt="7">
        <dgm:presLayoutVars>
          <dgm:bulletEnabled val="1"/>
        </dgm:presLayoutVars>
      </dgm:prSet>
      <dgm:spPr/>
    </dgm:pt>
  </dgm:ptLst>
  <dgm:cxnLst>
    <dgm:cxn modelId="{88D86524-1270-4ABB-8152-E6793B4BF2D4}" srcId="{796DE16F-9923-4EA9-A05F-0C5024FD87BD}" destId="{A031F83D-2B46-4B70-8A79-B77FC8814BC1}" srcOrd="6" destOrd="0" parTransId="{967B8097-85AA-4487-9270-213E9C6EBF2D}" sibTransId="{12B4D8E8-149D-4D45-9A68-D61AD84CBC14}"/>
    <dgm:cxn modelId="{47FE5628-6DC5-4804-8F18-8250CFBBF6B2}" srcId="{796DE16F-9923-4EA9-A05F-0C5024FD87BD}" destId="{2E8EF81C-9C41-478E-9272-F18183BD3C4E}" srcOrd="3" destOrd="0" parTransId="{C89A12C0-AC37-4874-BBB2-E332841593BE}" sibTransId="{2AC205A1-199C-46FF-B70B-AD512A1799C0}"/>
    <dgm:cxn modelId="{67521D35-2DC7-4454-8456-2674AAEBA011}" type="presOf" srcId="{A8F3D599-0337-45B6-9B62-709DCE462DCB}" destId="{B107CC4A-B6C2-483B-9333-7D17BE7168E5}" srcOrd="0" destOrd="0" presId="urn:microsoft.com/office/officeart/2005/8/layout/vList3"/>
    <dgm:cxn modelId="{779A083B-7DD8-4C80-B368-E11411848BB7}" type="presOf" srcId="{D1A7CB82-28EC-4B92-8761-7AF012719867}" destId="{25B6265C-28CA-47E7-8B6F-E27421FF413A}" srcOrd="0" destOrd="0" presId="urn:microsoft.com/office/officeart/2005/8/layout/vList3"/>
    <dgm:cxn modelId="{F1B41B63-CA69-4EF6-9E6C-978B7B698955}" srcId="{796DE16F-9923-4EA9-A05F-0C5024FD87BD}" destId="{D1A7CB82-28EC-4B92-8761-7AF012719867}" srcOrd="2" destOrd="0" parTransId="{2BB29E9D-E0E7-4D32-896B-CE9DFA7F1764}" sibTransId="{DFE06188-A134-4898-8579-A7DCE7D7CFAA}"/>
    <dgm:cxn modelId="{38D72743-E9E4-4957-A0EB-8E2B438D2AE3}" type="presOf" srcId="{A5080A1C-4710-4ACD-9303-34AD5BD9BBD3}" destId="{90100CE4-7792-41EB-9ADB-DB6E686A3DA7}" srcOrd="0" destOrd="0" presId="urn:microsoft.com/office/officeart/2005/8/layout/vList3"/>
    <dgm:cxn modelId="{5B7D2B46-EE1F-4C59-BC42-C25D1289E7D8}" type="presOf" srcId="{8FDCCFCA-48A2-4055-A859-4F8C6C6B34CD}" destId="{1A5001A4-5A3E-4E54-86B1-7589B0F0E805}" srcOrd="0" destOrd="0" presId="urn:microsoft.com/office/officeart/2005/8/layout/vList3"/>
    <dgm:cxn modelId="{C37EE969-FB26-4677-9DE0-74F7DC8BB1F1}" type="presOf" srcId="{0E4F9A75-6B26-4B30-9236-428FAA087B8F}" destId="{0B8873C1-0E48-404B-A544-D9F335E82269}" srcOrd="0" destOrd="0" presId="urn:microsoft.com/office/officeart/2005/8/layout/vList3"/>
    <dgm:cxn modelId="{ECB8A86F-CCBC-4B49-876E-46A8DDB1362F}" type="presOf" srcId="{796DE16F-9923-4EA9-A05F-0C5024FD87BD}" destId="{8E8BC043-5960-4F5A-8855-EC2D10CA67E0}" srcOrd="0" destOrd="0" presId="urn:microsoft.com/office/officeart/2005/8/layout/vList3"/>
    <dgm:cxn modelId="{B6B8EA94-CD75-42A0-9B2F-CF248E99F9CF}" srcId="{796DE16F-9923-4EA9-A05F-0C5024FD87BD}" destId="{A8F3D599-0337-45B6-9B62-709DCE462DCB}" srcOrd="0" destOrd="0" parTransId="{C1BB89C3-6804-4FED-AAE1-93561C8E8255}" sibTransId="{C944D8E4-04F6-4C7D-8A2D-F7619A6C1F49}"/>
    <dgm:cxn modelId="{8F56829E-F5F0-4B44-8FCA-C5927CFCB390}" type="presOf" srcId="{A031F83D-2B46-4B70-8A79-B77FC8814BC1}" destId="{08B36062-E392-4DE9-9F80-1306A2863EC9}" srcOrd="0" destOrd="0" presId="urn:microsoft.com/office/officeart/2005/8/layout/vList3"/>
    <dgm:cxn modelId="{3E9C73A5-44AE-4CDE-B5C2-41019168291D}" srcId="{796DE16F-9923-4EA9-A05F-0C5024FD87BD}" destId="{A5080A1C-4710-4ACD-9303-34AD5BD9BBD3}" srcOrd="4" destOrd="0" parTransId="{58C23556-DA20-485D-B3CA-712EE5C8CE4C}" sibTransId="{4DF45DDC-F922-4D44-8A9A-5347F27A9396}"/>
    <dgm:cxn modelId="{41DE76D5-675B-47C7-8E08-3BF65B0B7831}" srcId="{796DE16F-9923-4EA9-A05F-0C5024FD87BD}" destId="{8FDCCFCA-48A2-4055-A859-4F8C6C6B34CD}" srcOrd="1" destOrd="0" parTransId="{801D9412-EB22-4AC3-BDC5-41128D089491}" sibTransId="{D8D797FF-C82C-4A10-B8BB-1B78132EC5A0}"/>
    <dgm:cxn modelId="{4574E8D5-FED0-4A6D-BA00-8E970884CFC1}" type="presOf" srcId="{2E8EF81C-9C41-478E-9272-F18183BD3C4E}" destId="{128E83D5-6528-44EB-A98D-885A136F0E2B}" srcOrd="0" destOrd="0" presId="urn:microsoft.com/office/officeart/2005/8/layout/vList3"/>
    <dgm:cxn modelId="{F3B137F9-75CA-49AE-B034-ABAF1C4CE611}" srcId="{796DE16F-9923-4EA9-A05F-0C5024FD87BD}" destId="{0E4F9A75-6B26-4B30-9236-428FAA087B8F}" srcOrd="5" destOrd="0" parTransId="{50F89D4B-2CFD-4D76-8EAD-446F9B84FD30}" sibTransId="{7B70F2C1-E202-4D62-B724-4179D458DF2A}"/>
    <dgm:cxn modelId="{85F1D9C0-1691-4D8F-8653-8768449FE395}" type="presParOf" srcId="{8E8BC043-5960-4F5A-8855-EC2D10CA67E0}" destId="{B245972C-6D69-4853-8AA7-F52252BBF198}" srcOrd="0" destOrd="0" presId="urn:microsoft.com/office/officeart/2005/8/layout/vList3"/>
    <dgm:cxn modelId="{ADF6E82A-9983-40E8-8C2C-BC4111665581}" type="presParOf" srcId="{B245972C-6D69-4853-8AA7-F52252BBF198}" destId="{72AAC734-F6AA-491C-9075-8964F02CDC81}" srcOrd="0" destOrd="0" presId="urn:microsoft.com/office/officeart/2005/8/layout/vList3"/>
    <dgm:cxn modelId="{CD35EEB8-764D-4712-AF72-2F08F898DB99}" type="presParOf" srcId="{B245972C-6D69-4853-8AA7-F52252BBF198}" destId="{B107CC4A-B6C2-483B-9333-7D17BE7168E5}" srcOrd="1" destOrd="0" presId="urn:microsoft.com/office/officeart/2005/8/layout/vList3"/>
    <dgm:cxn modelId="{7C50C77E-6B14-42E3-A28E-56FC1A51FC29}" type="presParOf" srcId="{8E8BC043-5960-4F5A-8855-EC2D10CA67E0}" destId="{1D4DC902-093A-4316-9DE4-541EDF05AF23}" srcOrd="1" destOrd="0" presId="urn:microsoft.com/office/officeart/2005/8/layout/vList3"/>
    <dgm:cxn modelId="{6767FAD8-1C19-4E6A-8A34-2C5BACBCED78}" type="presParOf" srcId="{8E8BC043-5960-4F5A-8855-EC2D10CA67E0}" destId="{48183039-7206-47AA-A54A-EF542EF4C9B9}" srcOrd="2" destOrd="0" presId="urn:microsoft.com/office/officeart/2005/8/layout/vList3"/>
    <dgm:cxn modelId="{BFB39A95-2732-4FFB-A927-D9D4948A2525}" type="presParOf" srcId="{48183039-7206-47AA-A54A-EF542EF4C9B9}" destId="{4DAA652F-9E4A-4073-A126-0BD23F3815C7}" srcOrd="0" destOrd="0" presId="urn:microsoft.com/office/officeart/2005/8/layout/vList3"/>
    <dgm:cxn modelId="{709FF60C-A144-40FE-AB4C-4ED9C0CF6876}" type="presParOf" srcId="{48183039-7206-47AA-A54A-EF542EF4C9B9}" destId="{1A5001A4-5A3E-4E54-86B1-7589B0F0E805}" srcOrd="1" destOrd="0" presId="urn:microsoft.com/office/officeart/2005/8/layout/vList3"/>
    <dgm:cxn modelId="{A85F8BC9-1DD8-42A1-837B-95CFF1C5B522}" type="presParOf" srcId="{8E8BC043-5960-4F5A-8855-EC2D10CA67E0}" destId="{7FCB29AC-3C4B-40B7-8147-1EFDE31EEAB2}" srcOrd="3" destOrd="0" presId="urn:microsoft.com/office/officeart/2005/8/layout/vList3"/>
    <dgm:cxn modelId="{3D21C4B4-FBD7-4180-96B3-A52A3A483607}" type="presParOf" srcId="{8E8BC043-5960-4F5A-8855-EC2D10CA67E0}" destId="{65097D20-B5D7-47E8-A32A-C5CE6A75D485}" srcOrd="4" destOrd="0" presId="urn:microsoft.com/office/officeart/2005/8/layout/vList3"/>
    <dgm:cxn modelId="{E0841DE9-6397-4B86-A7E4-596699A44438}" type="presParOf" srcId="{65097D20-B5D7-47E8-A32A-C5CE6A75D485}" destId="{98F0591B-5EEF-42F2-9868-04504BA214CF}" srcOrd="0" destOrd="0" presId="urn:microsoft.com/office/officeart/2005/8/layout/vList3"/>
    <dgm:cxn modelId="{BBA238C7-C83D-4170-BDD7-983C4E70BCF1}" type="presParOf" srcId="{65097D20-B5D7-47E8-A32A-C5CE6A75D485}" destId="{25B6265C-28CA-47E7-8B6F-E27421FF413A}" srcOrd="1" destOrd="0" presId="urn:microsoft.com/office/officeart/2005/8/layout/vList3"/>
    <dgm:cxn modelId="{C2006025-AC4F-4A3E-A3E2-E0A25B1756B3}" type="presParOf" srcId="{8E8BC043-5960-4F5A-8855-EC2D10CA67E0}" destId="{9DE9965A-955C-4242-8A03-51487DC96460}" srcOrd="5" destOrd="0" presId="urn:microsoft.com/office/officeart/2005/8/layout/vList3"/>
    <dgm:cxn modelId="{8A5DC7DE-797C-48C6-9F76-448A946C4C67}" type="presParOf" srcId="{8E8BC043-5960-4F5A-8855-EC2D10CA67E0}" destId="{A9B50374-8EC2-482E-BF6C-FAF9D5EC78E6}" srcOrd="6" destOrd="0" presId="urn:microsoft.com/office/officeart/2005/8/layout/vList3"/>
    <dgm:cxn modelId="{FDFD7876-25D0-4BD9-9197-A8C35AF178BF}" type="presParOf" srcId="{A9B50374-8EC2-482E-BF6C-FAF9D5EC78E6}" destId="{1B7D997B-8C54-47B0-BEAE-E029749539F4}" srcOrd="0" destOrd="0" presId="urn:microsoft.com/office/officeart/2005/8/layout/vList3"/>
    <dgm:cxn modelId="{7833FAB7-F0E3-4B00-A8B6-8FC57E24ACA1}" type="presParOf" srcId="{A9B50374-8EC2-482E-BF6C-FAF9D5EC78E6}" destId="{128E83D5-6528-44EB-A98D-885A136F0E2B}" srcOrd="1" destOrd="0" presId="urn:microsoft.com/office/officeart/2005/8/layout/vList3"/>
    <dgm:cxn modelId="{8AF5A041-67D1-48BF-8BA7-87B830473327}" type="presParOf" srcId="{8E8BC043-5960-4F5A-8855-EC2D10CA67E0}" destId="{4FF26ABD-9C4B-4D08-B89D-384CBAC89E09}" srcOrd="7" destOrd="0" presId="urn:microsoft.com/office/officeart/2005/8/layout/vList3"/>
    <dgm:cxn modelId="{0BC4BE8D-1BBF-4D3D-87F1-A8040AEB43E3}" type="presParOf" srcId="{8E8BC043-5960-4F5A-8855-EC2D10CA67E0}" destId="{C20682A5-836D-4215-9B67-9A159F16BF94}" srcOrd="8" destOrd="0" presId="urn:microsoft.com/office/officeart/2005/8/layout/vList3"/>
    <dgm:cxn modelId="{178FDD97-AE72-4CD0-90D6-D25CDEDC1113}" type="presParOf" srcId="{C20682A5-836D-4215-9B67-9A159F16BF94}" destId="{F826F5AB-3659-4EB6-88B2-B806307BC8BC}" srcOrd="0" destOrd="0" presId="urn:microsoft.com/office/officeart/2005/8/layout/vList3"/>
    <dgm:cxn modelId="{87554C6C-DA81-4924-A666-9A6A635BE16C}" type="presParOf" srcId="{C20682A5-836D-4215-9B67-9A159F16BF94}" destId="{90100CE4-7792-41EB-9ADB-DB6E686A3DA7}" srcOrd="1" destOrd="0" presId="urn:microsoft.com/office/officeart/2005/8/layout/vList3"/>
    <dgm:cxn modelId="{7A6C3260-CFBB-41B9-BA3A-C15D38E65B4C}" type="presParOf" srcId="{8E8BC043-5960-4F5A-8855-EC2D10CA67E0}" destId="{A3DE69C8-30CF-4C92-A8BB-97C605787B36}" srcOrd="9" destOrd="0" presId="urn:microsoft.com/office/officeart/2005/8/layout/vList3"/>
    <dgm:cxn modelId="{CBC86BB9-E717-4A39-92F3-3A095E8C45AB}" type="presParOf" srcId="{8E8BC043-5960-4F5A-8855-EC2D10CA67E0}" destId="{33570374-8B47-4526-9BF7-08EE5CDD5727}" srcOrd="10" destOrd="0" presId="urn:microsoft.com/office/officeart/2005/8/layout/vList3"/>
    <dgm:cxn modelId="{4F8D27F5-F9E3-4AE1-88E0-FBE1698F859F}" type="presParOf" srcId="{33570374-8B47-4526-9BF7-08EE5CDD5727}" destId="{C9287A8F-FB31-4EFF-BD91-60610C40BB2A}" srcOrd="0" destOrd="0" presId="urn:microsoft.com/office/officeart/2005/8/layout/vList3"/>
    <dgm:cxn modelId="{B99AE6C8-7A1D-4947-B9DD-0A2568BC56CB}" type="presParOf" srcId="{33570374-8B47-4526-9BF7-08EE5CDD5727}" destId="{0B8873C1-0E48-404B-A544-D9F335E82269}" srcOrd="1" destOrd="0" presId="urn:microsoft.com/office/officeart/2005/8/layout/vList3"/>
    <dgm:cxn modelId="{79DCF10D-9BF5-43E7-98B0-03608A06A258}" type="presParOf" srcId="{8E8BC043-5960-4F5A-8855-EC2D10CA67E0}" destId="{9A548088-48FB-4B12-BFD0-CF2FC98F1CE3}" srcOrd="11" destOrd="0" presId="urn:microsoft.com/office/officeart/2005/8/layout/vList3"/>
    <dgm:cxn modelId="{F0926790-675A-490B-B338-8AC7A30E25E3}" type="presParOf" srcId="{8E8BC043-5960-4F5A-8855-EC2D10CA67E0}" destId="{B1C80D35-C031-489C-B485-9A03F3716F57}" srcOrd="12" destOrd="0" presId="urn:microsoft.com/office/officeart/2005/8/layout/vList3"/>
    <dgm:cxn modelId="{67D14EBC-A3A7-487A-926F-EFDFF5CCD0B6}" type="presParOf" srcId="{B1C80D35-C031-489C-B485-9A03F3716F57}" destId="{DBBFE2C2-6AD0-43FF-87B8-686BB8A17403}" srcOrd="0" destOrd="0" presId="urn:microsoft.com/office/officeart/2005/8/layout/vList3"/>
    <dgm:cxn modelId="{FB077453-D415-40AD-85F7-7F53803CA911}" type="presParOf" srcId="{B1C80D35-C031-489C-B485-9A03F3716F57}" destId="{08B36062-E392-4DE9-9F80-1306A2863EC9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07CC4A-B6C2-483B-9333-7D17BE7168E5}">
      <dsp:nvSpPr>
        <dsp:cNvPr id="0" name=""/>
        <dsp:cNvSpPr/>
      </dsp:nvSpPr>
      <dsp:spPr>
        <a:xfrm rot="10800000">
          <a:off x="1884993" y="1980"/>
          <a:ext cx="6992874" cy="494523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8071" tIns="83820" rIns="156464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200" kern="1200" dirty="0"/>
            <a:t>Gebrek aan goed onderwijs</a:t>
          </a:r>
        </a:p>
      </dsp:txBody>
      <dsp:txXfrm rot="10800000">
        <a:off x="2008624" y="1980"/>
        <a:ext cx="6869243" cy="494523"/>
      </dsp:txXfrm>
    </dsp:sp>
    <dsp:sp modelId="{72AAC734-F6AA-491C-9075-8964F02CDC81}">
      <dsp:nvSpPr>
        <dsp:cNvPr id="0" name=""/>
        <dsp:cNvSpPr/>
      </dsp:nvSpPr>
      <dsp:spPr>
        <a:xfrm>
          <a:off x="1637732" y="1980"/>
          <a:ext cx="494523" cy="494523"/>
        </a:xfrm>
        <a:prstGeom prst="ellipse">
          <a:avLst/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5001A4-5A3E-4E54-86B1-7589B0F0E805}">
      <dsp:nvSpPr>
        <dsp:cNvPr id="0" name=""/>
        <dsp:cNvSpPr/>
      </dsp:nvSpPr>
      <dsp:spPr>
        <a:xfrm rot="10800000">
          <a:off x="1884993" y="644122"/>
          <a:ext cx="6992874" cy="494523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8071" tIns="83820" rIns="156464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200" kern="1200" dirty="0"/>
            <a:t>Slechte infrastructuur</a:t>
          </a:r>
        </a:p>
      </dsp:txBody>
      <dsp:txXfrm rot="10800000">
        <a:off x="2008624" y="644122"/>
        <a:ext cx="6869243" cy="494523"/>
      </dsp:txXfrm>
    </dsp:sp>
    <dsp:sp modelId="{4DAA652F-9E4A-4073-A126-0BD23F3815C7}">
      <dsp:nvSpPr>
        <dsp:cNvPr id="0" name=""/>
        <dsp:cNvSpPr/>
      </dsp:nvSpPr>
      <dsp:spPr>
        <a:xfrm>
          <a:off x="1637732" y="644122"/>
          <a:ext cx="494523" cy="494523"/>
        </a:xfrm>
        <a:prstGeom prst="ellipse">
          <a:avLst/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B6265C-28CA-47E7-8B6F-E27421FF413A}">
      <dsp:nvSpPr>
        <dsp:cNvPr id="0" name=""/>
        <dsp:cNvSpPr/>
      </dsp:nvSpPr>
      <dsp:spPr>
        <a:xfrm rot="10800000">
          <a:off x="1884993" y="1286265"/>
          <a:ext cx="6992874" cy="494523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8071" tIns="83820" rIns="156464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200" kern="1200" dirty="0"/>
            <a:t>Snelle bevolkingsgroei</a:t>
          </a:r>
        </a:p>
      </dsp:txBody>
      <dsp:txXfrm rot="10800000">
        <a:off x="2008624" y="1286265"/>
        <a:ext cx="6869243" cy="494523"/>
      </dsp:txXfrm>
    </dsp:sp>
    <dsp:sp modelId="{98F0591B-5EEF-42F2-9868-04504BA214CF}">
      <dsp:nvSpPr>
        <dsp:cNvPr id="0" name=""/>
        <dsp:cNvSpPr/>
      </dsp:nvSpPr>
      <dsp:spPr>
        <a:xfrm>
          <a:off x="1637732" y="1286265"/>
          <a:ext cx="494523" cy="494523"/>
        </a:xfrm>
        <a:prstGeom prst="ellipse">
          <a:avLst/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8E83D5-6528-44EB-A98D-885A136F0E2B}">
      <dsp:nvSpPr>
        <dsp:cNvPr id="0" name=""/>
        <dsp:cNvSpPr/>
      </dsp:nvSpPr>
      <dsp:spPr>
        <a:xfrm rot="10800000">
          <a:off x="1884993" y="1928407"/>
          <a:ext cx="6992874" cy="494523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8071" tIns="83820" rIns="156464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200" kern="1200" dirty="0"/>
            <a:t>Rijke landen hebben protectie maatregelen</a:t>
          </a:r>
        </a:p>
      </dsp:txBody>
      <dsp:txXfrm rot="10800000">
        <a:off x="2008624" y="1928407"/>
        <a:ext cx="6869243" cy="494523"/>
      </dsp:txXfrm>
    </dsp:sp>
    <dsp:sp modelId="{1B7D997B-8C54-47B0-BEAE-E029749539F4}">
      <dsp:nvSpPr>
        <dsp:cNvPr id="0" name=""/>
        <dsp:cNvSpPr/>
      </dsp:nvSpPr>
      <dsp:spPr>
        <a:xfrm>
          <a:off x="1637732" y="1928407"/>
          <a:ext cx="494523" cy="494523"/>
        </a:xfrm>
        <a:prstGeom prst="ellipse">
          <a:avLst/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100CE4-7792-41EB-9ADB-DB6E686A3DA7}">
      <dsp:nvSpPr>
        <dsp:cNvPr id="0" name=""/>
        <dsp:cNvSpPr/>
      </dsp:nvSpPr>
      <dsp:spPr>
        <a:xfrm rot="10800000">
          <a:off x="1884993" y="2570549"/>
          <a:ext cx="6992874" cy="494523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8071" tIns="83820" rIns="156464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200" kern="1200" dirty="0"/>
            <a:t>Hoge schulden | rente lasten</a:t>
          </a:r>
        </a:p>
      </dsp:txBody>
      <dsp:txXfrm rot="10800000">
        <a:off x="2008624" y="2570549"/>
        <a:ext cx="6869243" cy="494523"/>
      </dsp:txXfrm>
    </dsp:sp>
    <dsp:sp modelId="{F826F5AB-3659-4EB6-88B2-B806307BC8BC}">
      <dsp:nvSpPr>
        <dsp:cNvPr id="0" name=""/>
        <dsp:cNvSpPr/>
      </dsp:nvSpPr>
      <dsp:spPr>
        <a:xfrm>
          <a:off x="1637732" y="2570549"/>
          <a:ext cx="494523" cy="494523"/>
        </a:xfrm>
        <a:prstGeom prst="ellipse">
          <a:avLst/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8873C1-0E48-404B-A544-D9F335E82269}">
      <dsp:nvSpPr>
        <dsp:cNvPr id="0" name=""/>
        <dsp:cNvSpPr/>
      </dsp:nvSpPr>
      <dsp:spPr>
        <a:xfrm rot="10800000">
          <a:off x="1884993" y="3212691"/>
          <a:ext cx="6992874" cy="494523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8071" tIns="83820" rIns="156464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200" kern="1200" dirty="0"/>
            <a:t>Rampen | conflicten</a:t>
          </a:r>
        </a:p>
      </dsp:txBody>
      <dsp:txXfrm rot="10800000">
        <a:off x="2008624" y="3212691"/>
        <a:ext cx="6869243" cy="494523"/>
      </dsp:txXfrm>
    </dsp:sp>
    <dsp:sp modelId="{C9287A8F-FB31-4EFF-BD91-60610C40BB2A}">
      <dsp:nvSpPr>
        <dsp:cNvPr id="0" name=""/>
        <dsp:cNvSpPr/>
      </dsp:nvSpPr>
      <dsp:spPr>
        <a:xfrm>
          <a:off x="1637732" y="3212691"/>
          <a:ext cx="494523" cy="494523"/>
        </a:xfrm>
        <a:prstGeom prst="ellipse">
          <a:avLst/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B36062-E392-4DE9-9F80-1306A2863EC9}">
      <dsp:nvSpPr>
        <dsp:cNvPr id="0" name=""/>
        <dsp:cNvSpPr/>
      </dsp:nvSpPr>
      <dsp:spPr>
        <a:xfrm rot="10800000">
          <a:off x="1884993" y="3854833"/>
          <a:ext cx="6992874" cy="494523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8071" tIns="83820" rIns="156464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200" kern="1200" dirty="0"/>
            <a:t>Veel corruptie door overheid</a:t>
          </a:r>
        </a:p>
      </dsp:txBody>
      <dsp:txXfrm rot="10800000">
        <a:off x="2008624" y="3854833"/>
        <a:ext cx="6869243" cy="494523"/>
      </dsp:txXfrm>
    </dsp:sp>
    <dsp:sp modelId="{DBBFE2C2-6AD0-43FF-87B8-686BB8A17403}">
      <dsp:nvSpPr>
        <dsp:cNvPr id="0" name=""/>
        <dsp:cNvSpPr/>
      </dsp:nvSpPr>
      <dsp:spPr>
        <a:xfrm>
          <a:off x="1637732" y="3854833"/>
          <a:ext cx="494523" cy="494523"/>
        </a:xfrm>
        <a:prstGeom prst="ellipse">
          <a:avLst/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949E3F-D4B3-4CA9-8BF4-D91539D76536}" type="datetimeFigureOut">
              <a:rPr lang="nl-NL" smtClean="0"/>
              <a:t>22-6-2026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E1A2B7-5CBD-4C30-9AF1-84E01025329F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681328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nl.wikipedia.org/wiki/Lijst_van_landen_naar_bbp_per_hoofd_van_de_bevolking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DD6E14-A401-41F8-8500-60202C3EBFB1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070783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Land A 800.000 : 50 = 16.000</a:t>
            </a:r>
          </a:p>
          <a:p>
            <a:r>
              <a:rPr lang="nl-NL" dirty="0"/>
              <a:t>Land B 970.000 : 80 = 12.135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38FBAC-B552-43A0-921B-9BCD9A0AC74C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81205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300.000 : 15 = 20.000</a:t>
            </a:r>
          </a:p>
          <a:p>
            <a:r>
              <a:rPr lang="nl-NL" dirty="0"/>
              <a:t>10% 1,5 miljoen inwoners 0,3 x 300 = 90 miljard (rijken)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/>
              <a:t>10% 1,5 miljoen inwoners 0,05 x 300 = 15 miljard (armen)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38FBAC-B552-43A0-921B-9BCD9A0AC74C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735888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300.000 : 15 = 20.000</a:t>
            </a:r>
          </a:p>
          <a:p>
            <a:r>
              <a:rPr lang="nl-NL" dirty="0"/>
              <a:t>0,10 x 15 = 1,5 miljoen / 0,05 x 15.000 = 15.000 / 1,5 = 10.000 (armen)</a:t>
            </a:r>
          </a:p>
          <a:p>
            <a:r>
              <a:rPr lang="nl-NL" dirty="0"/>
              <a:t>0,10 x 15= 1,5 miljoen / 0,3 x 300.000 = 90.000 / 1,5 = 60.000 (rijken)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38FBAC-B552-43A0-921B-9BCD9A0AC74C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115650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Verdieping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DD6E14-A401-41F8-8500-60202C3EBFB1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179303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Controle vraag: Laat leerling tegelijkertijd hun vingers opsteken. 1 vinger A twee vingers B ect,</a:t>
            </a:r>
          </a:p>
          <a:p>
            <a:r>
              <a:rPr lang="nl-NL" dirty="0"/>
              <a:t>Antwoord: B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38FBAC-B552-43A0-921B-9BCD9A0AC74C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437893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>
                <a:hlinkClick r:id="rId3"/>
              </a:rPr>
              <a:t>https://nl.wikipedia.org/wiki/Lijst_van_landen_naar_bbp_per_hoofd_van_de_bevolking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38FBAC-B552-43A0-921B-9BCD9A0AC74C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785655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https://nl.wikipedia.org/wiki/Waarom_sommige_landen_rijk_zijn_en_andere_arm</a:t>
            </a:r>
          </a:p>
          <a:p>
            <a:r>
              <a:rPr lang="nl-NL" dirty="0"/>
              <a:t>Voorbeeld Noord- en Zuid-Korea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E1A2B7-5CBD-4C30-9AF1-84E01025329F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707324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DD6E14-A401-41F8-8500-60202C3EBFB1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721774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t"/>
            <a:r>
              <a:rPr lang="nl-NL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Handel tussen Nederland en Zimbabwe</a:t>
            </a:r>
          </a:p>
          <a:p>
            <a:pPr fontAlgn="t"/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Nederland en Zimbabwe handelen met elkaar: ze kopen en verkopen producten.</a:t>
            </a:r>
          </a:p>
          <a:p>
            <a:pPr fontAlgn="t"/>
            <a:r>
              <a:rPr lang="nl-NL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Export</a:t>
            </a:r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= wat Nederland verkoopt aan Zimbabwe</a:t>
            </a:r>
          </a:p>
          <a:p>
            <a:pPr fontAlgn="t"/>
            <a:r>
              <a:rPr lang="nl-NL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Import</a:t>
            </a:r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= wat Nederland koopt uit Zimbabwe</a:t>
            </a:r>
          </a:p>
          <a:p>
            <a:pPr fontAlgn="t"/>
            <a:b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nl-NL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nl-NL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Wat gebeurt er?</a:t>
            </a:r>
          </a:p>
          <a:p>
            <a:pPr fontAlgn="t"/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Nederland </a:t>
            </a:r>
            <a:r>
              <a:rPr lang="nl-NL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exporteert veel naar Zimbabwe</a:t>
            </a:r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maar </a:t>
            </a:r>
            <a:r>
              <a:rPr lang="nl-NL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importeert weinig uit Zimbabwe</a:t>
            </a:r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fontAlgn="t"/>
            <a:b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nl-NL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nl-NL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Waarom exporteert Nederland veel?</a:t>
            </a:r>
          </a:p>
          <a:p>
            <a:pPr fontAlgn="t"/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Nederland is een </a:t>
            </a:r>
            <a:r>
              <a:rPr lang="nl-NL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rijk en ontwikkeld land</a:t>
            </a:r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Hierdoor:</a:t>
            </a:r>
          </a:p>
          <a:p>
            <a:pPr fontAlgn="t"/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Nederland maakt veel producten, zoals </a:t>
            </a:r>
            <a:r>
              <a:rPr lang="nl-NL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machines, medicijnen en landbouwproducten</a:t>
            </a:r>
            <a:endParaRPr lang="nl-NL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Zimbabwe heeft die producten nodig</a:t>
            </a:r>
          </a:p>
          <a:p>
            <a:pPr fontAlgn="t"/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Zimbabwe kan die vaak niet zelf maken</a:t>
            </a:r>
          </a:p>
          <a:p>
            <a:pPr fontAlgn="t"/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Daarom kopen bedrijven en mensen in Zimbabwe veel producten uit Nederland.</a:t>
            </a:r>
          </a:p>
          <a:p>
            <a:pPr fontAlgn="t"/>
            <a:b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nl-NL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t"/>
            <a:r>
              <a:rPr lang="nl-NL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Waarom importeert Nederland weinig?</a:t>
            </a:r>
          </a:p>
          <a:p>
            <a:pPr fontAlgn="t"/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Zimbabwe is een </a:t>
            </a:r>
            <a:r>
              <a:rPr lang="nl-NL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minder ontwikkeld land</a:t>
            </a:r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Daardoor:</a:t>
            </a:r>
          </a:p>
          <a:p>
            <a:pPr fontAlgn="t"/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Het maakt minder producten die Nederland nodig heeft</a:t>
            </a:r>
          </a:p>
          <a:p>
            <a:pPr fontAlgn="t"/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Sommige producten (zoals grondstoffen) kan Nederland ook uit andere landen halen</a:t>
            </a:r>
          </a:p>
          <a:p>
            <a:pPr fontAlgn="t"/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 kwaliteit of hoeveelheid is </a:t>
            </a:r>
            <a:r>
              <a:rPr lang="nl-NL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soms lager</a:t>
            </a:r>
            <a:endParaRPr lang="nl-NL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DD6E14-A401-41F8-8500-60202C3EBFB1}" type="slidenum">
              <a:rPr lang="nl-NL" smtClean="0"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239585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6:notes"/>
          <p:cNvSpPr txBox="1">
            <a:spLocks noGrp="1"/>
          </p:cNvSpPr>
          <p:nvPr>
            <p:ph type="body" idx="1"/>
          </p:nvPr>
        </p:nvSpPr>
        <p:spPr>
          <a:xfrm>
            <a:off x="2009778" y="5441951"/>
            <a:ext cx="16084552" cy="445452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225192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E4D593-43CF-FA26-CEA6-9D2D640140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464318F8-E89F-A515-7066-817C32E3DD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5583A17-C5CD-7F5C-3E47-F54DE977EF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4ACC7-4CAA-411F-9EEE-2F7083AFE205}" type="datetimeFigureOut">
              <a:rPr lang="nl-NL" smtClean="0"/>
              <a:t>22-6-2026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F6FAF79-4316-4FE1-89F2-077EBBEB7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6A405CF-2487-2ABB-A601-A2F01F936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1D8AB-8D23-40C5-98E4-C9340F29D51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69249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B088C9-751A-3653-71A6-58955172B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8D2A26E-0D0F-604E-A309-22FC90614F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F171ADE-FD1D-5B3F-73A9-5D154B0EC7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4ACC7-4CAA-411F-9EEE-2F7083AFE205}" type="datetimeFigureOut">
              <a:rPr lang="nl-NL" smtClean="0"/>
              <a:t>22-6-2026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3CEDB6C-66C3-2D0A-3001-5AD33DC188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EA4B44C-D928-A89E-80E1-ACF9CBFDE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1D8AB-8D23-40C5-98E4-C9340F29D51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83848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AB73B3-052A-2FD5-687D-6065BD738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D0489F4-B751-A57F-C35F-36192636AD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7ABFCD2-C0B9-4D1F-6D38-A9C288E007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4ACC7-4CAA-411F-9EEE-2F7083AFE205}" type="datetimeFigureOut">
              <a:rPr lang="nl-NL" smtClean="0"/>
              <a:t>22-6-2026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96EA2D7-2259-B1CC-5BCE-830FDD974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C471639-1A99-0FF0-0498-AE16BD446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1D8AB-8D23-40C5-98E4-C9340F29D51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514745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7000BB-CD19-FD88-BB22-23820E095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FE639E8-ECFE-A5B6-DB1D-FC684803D6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C19CF4EB-D807-6D4A-3A26-77F0A32C8E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E31824A8-D23F-134E-9AB4-2CDDA3558B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4ACC7-4CAA-411F-9EEE-2F7083AFE205}" type="datetimeFigureOut">
              <a:rPr lang="nl-NL" smtClean="0"/>
              <a:t>22-6-2026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91C0E465-FC0F-9618-CFBF-CAA14FA40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094660DF-8762-7E25-7297-BF847B06B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1D8AB-8D23-40C5-98E4-C9340F29D51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497593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A4A996-7AD0-AFB3-1281-0B7819FB27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EEB9106-7E23-AE39-B783-DA80D509B9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586DAFFE-F04F-C622-3758-3442DEA63C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289A4AD1-5980-0045-8C3B-ABBC447126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FB9B2527-F86F-A623-DD84-BC67A5C677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4944B229-0537-1906-71E6-FE71CB19F1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4ACC7-4CAA-411F-9EEE-2F7083AFE205}" type="datetimeFigureOut">
              <a:rPr lang="nl-NL" smtClean="0"/>
              <a:t>22-6-2026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A6C67676-E3AF-A3C1-4F61-695A601F8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1164F15C-8AD6-42CC-9182-86F718825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1D8AB-8D23-40C5-98E4-C9340F29D51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0464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315692-9030-33BE-8761-E87B07BCE0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E73488B4-3645-8EC5-10C0-3F2E73E118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4ACC7-4CAA-411F-9EEE-2F7083AFE205}" type="datetimeFigureOut">
              <a:rPr lang="nl-NL" smtClean="0"/>
              <a:t>22-6-2026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FFE46CD6-045B-B6C0-9294-16BD48BA2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12692C8A-B058-63FE-5D2D-7113C4A8D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1D8AB-8D23-40C5-98E4-C9340F29D51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58795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B3632EAA-97B9-D08F-6158-6C9C61191D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4ACC7-4CAA-411F-9EEE-2F7083AFE205}" type="datetimeFigureOut">
              <a:rPr lang="nl-NL" smtClean="0"/>
              <a:t>22-6-2026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92C1C881-B5B8-C1FC-EAB5-6C57C054B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DA53B05-BBE5-238A-D6C8-211D55617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1D8AB-8D23-40C5-98E4-C9340F29D51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13531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E55EE3-BD63-47EF-CD86-2CCA6D173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D1BDF37-1449-FC15-1C0B-F7E1F4B78D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FE46025D-188F-2204-11C0-1EA2C13C6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D681846A-1A7E-AC02-3BCB-C34C64C78D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4ACC7-4CAA-411F-9EEE-2F7083AFE205}" type="datetimeFigureOut">
              <a:rPr lang="nl-NL" smtClean="0"/>
              <a:t>22-6-2026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BB42A822-86A7-D37A-5F7F-5228B9C21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91DDC7C0-FAA1-AC51-07B1-89D8CF905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1D8AB-8D23-40C5-98E4-C9340F29D51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06168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FE7E42-0718-028F-203E-B6BFE2CC8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232B23B7-1B15-FA1C-111B-C1CA8E530B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83314023-79F5-564C-B741-850BC26CEF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0B93EA27-8D8F-E775-4114-A54EB874B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4ACC7-4CAA-411F-9EEE-2F7083AFE205}" type="datetimeFigureOut">
              <a:rPr lang="nl-NL" smtClean="0"/>
              <a:t>22-6-2026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0484AFDA-ECC3-93D9-5159-0113B9821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B9EED8A7-FC7F-A59F-5C61-B42556795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1D8AB-8D23-40C5-98E4-C9340F29D51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76111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4C09E33-4852-7ECE-6264-1CD4E947B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C6359622-10F4-B286-F43B-6DD2310D2E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CA9FF94-7AAE-09D2-7485-1D44AE01C7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4ACC7-4CAA-411F-9EEE-2F7083AFE205}" type="datetimeFigureOut">
              <a:rPr lang="nl-NL" smtClean="0"/>
              <a:t>22-6-2026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9079D80-4DCD-DD35-BAEF-DD5BA9871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4CECBBC-00F3-A82D-1C80-158A8C035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1D8AB-8D23-40C5-98E4-C9340F29D51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96271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A447AB69-2677-70CD-A4FC-4E005CB36B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ECBB159C-19AF-DE5C-A0F1-5235F9729A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44128D5-496C-1781-DA6E-3AC4693B5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4ACC7-4CAA-411F-9EEE-2F7083AFE205}" type="datetimeFigureOut">
              <a:rPr lang="nl-NL" smtClean="0"/>
              <a:t>22-6-2026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A82C077-BED8-868D-3A95-994A82B68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07EFEF9-915C-F346-F53F-ADE0FCB29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1D8AB-8D23-40C5-98E4-C9340F29D51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394640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content 1 kolom met titel (1 regel)">
  <p:cSld name="3 content 1 kolom met titel (1 regel)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9"/>
          <p:cNvSpPr txBox="1">
            <a:spLocks noGrp="1"/>
          </p:cNvSpPr>
          <p:nvPr>
            <p:ph type="title"/>
          </p:nvPr>
        </p:nvSpPr>
        <p:spPr>
          <a:xfrm>
            <a:off x="755998" y="756001"/>
            <a:ext cx="10675199" cy="50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EDA"/>
              </a:buClr>
              <a:buSzPts val="4700"/>
              <a:buFont typeface="Arial"/>
              <a:buNone/>
              <a:defRPr sz="285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9"/>
          <p:cNvSpPr txBox="1">
            <a:spLocks noGrp="1"/>
          </p:cNvSpPr>
          <p:nvPr>
            <p:ph type="body" idx="1"/>
          </p:nvPr>
        </p:nvSpPr>
        <p:spPr>
          <a:xfrm>
            <a:off x="755999" y="1524002"/>
            <a:ext cx="6888001" cy="45648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277246" lvl="0" indent="-13862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1pPr>
            <a:lvl2pPr marL="554492" lvl="1" indent="-26569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Char char="•"/>
              <a:defRPr/>
            </a:lvl2pPr>
            <a:lvl3pPr marL="831738" lvl="2" indent="-26569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Char char="•"/>
              <a:defRPr/>
            </a:lvl3pPr>
            <a:lvl4pPr marL="1108984" lvl="3" indent="-26569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Char char="•"/>
              <a:defRPr/>
            </a:lvl4pPr>
            <a:lvl5pPr marL="1386230" lvl="4" indent="-26569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Font typeface="Arial"/>
              <a:buChar char="‑"/>
              <a:defRPr/>
            </a:lvl5pPr>
            <a:lvl6pPr marL="1663476" lvl="5" indent="-207935" algn="l">
              <a:lnSpc>
                <a:spcPct val="90000"/>
              </a:lnSpc>
              <a:spcBef>
                <a:spcPts val="30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1940723" lvl="6" indent="-207935" algn="l">
              <a:lnSpc>
                <a:spcPct val="90000"/>
              </a:lnSpc>
              <a:spcBef>
                <a:spcPts val="30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217969" lvl="7" indent="-207935" algn="l">
              <a:lnSpc>
                <a:spcPct val="90000"/>
              </a:lnSpc>
              <a:spcBef>
                <a:spcPts val="30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2495215" lvl="8" indent="-207935" algn="l">
              <a:lnSpc>
                <a:spcPct val="90000"/>
              </a:lnSpc>
              <a:spcBef>
                <a:spcPts val="30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9"/>
          <p:cNvSpPr txBox="1">
            <a:spLocks noGrp="1"/>
          </p:cNvSpPr>
          <p:nvPr>
            <p:ph type="ftr" idx="11"/>
          </p:nvPr>
        </p:nvSpPr>
        <p:spPr>
          <a:xfrm>
            <a:off x="6096002" y="6356452"/>
            <a:ext cx="4191740" cy="364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B400"/>
              </a:buClr>
              <a:buSzPts val="2700"/>
              <a:buFont typeface="Arial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9"/>
          <p:cNvSpPr txBox="1">
            <a:spLocks noGrp="1"/>
          </p:cNvSpPr>
          <p:nvPr>
            <p:ph type="sldNum" idx="12"/>
          </p:nvPr>
        </p:nvSpPr>
        <p:spPr>
          <a:xfrm>
            <a:off x="10899031" y="6356452"/>
            <a:ext cx="527365" cy="364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B400"/>
              </a:buClr>
              <a:buSzPts val="2700"/>
              <a:buFont typeface="Arial"/>
              <a:buNone/>
              <a:defRPr/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B400"/>
              </a:buClr>
              <a:buSzPts val="2700"/>
              <a:buFont typeface="Arial"/>
              <a:buNone/>
              <a:defRPr/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B400"/>
              </a:buClr>
              <a:buSzPts val="2700"/>
              <a:buFont typeface="Arial"/>
              <a:buNone/>
              <a:defRPr/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B400"/>
              </a:buClr>
              <a:buSzPts val="2700"/>
              <a:buFont typeface="Arial"/>
              <a:buNone/>
              <a:defRPr/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B400"/>
              </a:buClr>
              <a:buSzPts val="2700"/>
              <a:buFont typeface="Arial"/>
              <a:buNone/>
              <a:defRPr/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B400"/>
              </a:buClr>
              <a:buSzPts val="2700"/>
              <a:buFont typeface="Arial"/>
              <a:buNone/>
              <a:defRPr/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B400"/>
              </a:buClr>
              <a:buSzPts val="2700"/>
              <a:buFont typeface="Arial"/>
              <a:buNone/>
              <a:defRPr/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B400"/>
              </a:buClr>
              <a:buSzPts val="2700"/>
              <a:buFont typeface="Arial"/>
              <a:buNone/>
              <a:defRPr/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5B400"/>
              </a:buClr>
              <a:buSzPts val="2700"/>
              <a:buFont typeface="Arial"/>
              <a:buNone/>
              <a:defRPr/>
            </a:lvl9pPr>
          </a:lstStyle>
          <a:p>
            <a:fld id="{00000000-1234-1234-1234-123412341234}" type="slidenum">
              <a:rPr lang="nl-NL" smtClean="0"/>
              <a:pPr/>
              <a:t>‹#›</a:t>
            </a:fld>
            <a:endParaRPr lang="nl-NL" sz="1637">
              <a:solidFill>
                <a:srgbClr val="F5B4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415917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3 content 1 kolom met titel (1 rege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>
            <a:extLst>
              <a:ext uri="{FF2B5EF4-FFF2-40B4-BE49-F238E27FC236}">
                <a16:creationId xmlns:a16="http://schemas.microsoft.com/office/drawing/2014/main" id="{4C9F3F5B-46AD-4361-AA03-04FD3C0DD2B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55998" y="756001"/>
            <a:ext cx="10675199" cy="504000"/>
          </a:xfrm>
        </p:spPr>
        <p:txBody>
          <a:bodyPr lIns="0" tIns="0" rIns="0" bIns="0"/>
          <a:lstStyle>
            <a:lvl1pPr>
              <a:defRPr sz="2850">
                <a:cs typeface="Arial"/>
              </a:defRPr>
            </a:lvl1pPr>
          </a:lstStyle>
          <a:p>
            <a:pPr lvl="0"/>
            <a:r>
              <a:rPr lang="nl-NL"/>
              <a:t>Klik hier om een titel te maken (1 regel)</a:t>
            </a:r>
          </a:p>
        </p:txBody>
      </p:sp>
      <p:sp>
        <p:nvSpPr>
          <p:cNvPr id="3" name="Tijdelijke aanduiding voor tekst 8">
            <a:extLst>
              <a:ext uri="{FF2B5EF4-FFF2-40B4-BE49-F238E27FC236}">
                <a16:creationId xmlns:a16="http://schemas.microsoft.com/office/drawing/2014/main" id="{A9C48108-6AE4-4BED-8B85-9D0265208CD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>
            <a:lvl1pPr marL="0" indent="0">
              <a:buNone/>
              <a:defRPr/>
            </a:lvl1pPr>
            <a:lvl2pPr>
              <a:defRPr/>
            </a:lvl2pPr>
            <a:lvl3pPr indent="-294552">
              <a:defRPr/>
            </a:lvl3pPr>
            <a:lvl4pPr marL="978950" indent="-304178">
              <a:defRPr/>
            </a:lvl4pPr>
            <a:lvl5pPr marL="1349545" indent="-351343">
              <a:buFont typeface=".AppleSystemUIFont"/>
              <a:buChar char="‑"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voettekst 1">
            <a:extLst>
              <a:ext uri="{FF2B5EF4-FFF2-40B4-BE49-F238E27FC236}">
                <a16:creationId xmlns:a16="http://schemas.microsoft.com/office/drawing/2014/main" id="{8CA467A5-DCD8-4354-B4AE-BDC11B6ECCC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nl-NL"/>
              <a:t>Hier komt de voettekst</a:t>
            </a:r>
          </a:p>
        </p:txBody>
      </p:sp>
      <p:sp>
        <p:nvSpPr>
          <p:cNvPr id="5" name="Tijdelijke aanduiding voor dianummer 2">
            <a:extLst>
              <a:ext uri="{FF2B5EF4-FFF2-40B4-BE49-F238E27FC236}">
                <a16:creationId xmlns:a16="http://schemas.microsoft.com/office/drawing/2014/main" id="{72BD0F9B-D616-4AC8-9BA0-1F738FBD7D5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3A3D80F-53C0-4108-ACBC-88AD73D6C18A}" type="slidenum"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81670554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6C2BDC79-02AD-9EF9-57C0-A44344BB98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899ED7D-EFB3-6633-89C3-AA60ABED96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B5EF2E1-10F9-81EA-CE6E-C22A3DABD8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84ACC7-4CAA-411F-9EEE-2F7083AFE205}" type="datetimeFigureOut">
              <a:rPr lang="nl-NL" smtClean="0"/>
              <a:t>22-6-2026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5592C9D-365F-6C77-0D00-F3D93D65C3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BCE1E79-144E-F4FC-8B65-CE17992D17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511D8AB-8D23-40C5-98E4-C9340F29D51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08881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919C1A-1560-EA56-26D9-5742D3AE3EF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sz="4800" dirty="0">
                <a:latin typeface="Verdana"/>
                <a:ea typeface="Verdana"/>
              </a:rPr>
              <a:t>	</a:t>
            </a:r>
            <a:r>
              <a:rPr lang="nl-NL" sz="4400" dirty="0">
                <a:latin typeface="Verdana"/>
                <a:ea typeface="Verdana"/>
              </a:rPr>
              <a:t>Ontwikkelingssamenwerking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601F4C95-F8B2-AAE1-1A6B-BFBCAECB1A3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>
              <a:latin typeface="Verdana"/>
              <a:ea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3657673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CBFDD1-BD75-19FD-9BCD-BE4A6712E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6274628" cy="2852737"/>
          </a:xfrm>
        </p:spPr>
        <p:txBody>
          <a:bodyPr>
            <a:noAutofit/>
          </a:bodyPr>
          <a:lstStyle/>
          <a:p>
            <a:r>
              <a:rPr lang="nl-NL" sz="4000" dirty="0">
                <a:latin typeface="Verdana"/>
                <a:ea typeface="Verdana"/>
              </a:rPr>
              <a:t>Stel je krijgt € 250 om aan een goed doel te geven. </a:t>
            </a:r>
            <a:br>
              <a:rPr lang="nl-NL" sz="4000" dirty="0">
                <a:latin typeface="Verdana"/>
                <a:ea typeface="Verdana"/>
              </a:rPr>
            </a:br>
            <a:br>
              <a:rPr lang="nl-NL" sz="4000" dirty="0">
                <a:latin typeface="Verdana"/>
                <a:ea typeface="Verdana"/>
              </a:rPr>
            </a:br>
            <a:r>
              <a:rPr lang="nl-NL" sz="4000" dirty="0">
                <a:latin typeface="Verdana"/>
                <a:ea typeface="Verdana"/>
              </a:rPr>
              <a:t>Welke keuze maak je?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8EBF8613-834A-956F-4969-886B7B8216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1170" y="1036468"/>
            <a:ext cx="4556213" cy="4785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5595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42E3E1-E4AB-A840-713D-18952698C7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4000" dirty="0">
                <a:latin typeface="Verdana"/>
                <a:ea typeface="Verdana"/>
              </a:rPr>
              <a:t>Leerdoelen: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6083F43-983F-BC1E-AED2-0ABF7D17F5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l-NL" sz="1800" b="1" dirty="0">
                <a:latin typeface="Verdana"/>
                <a:ea typeface="Verdana"/>
              </a:rPr>
              <a:t>Kennis: </a:t>
            </a:r>
            <a:r>
              <a:rPr lang="nl-NL" sz="1800" dirty="0">
                <a:latin typeface="Verdana"/>
                <a:ea typeface="Verdana"/>
              </a:rPr>
              <a:t>Ik kan:</a:t>
            </a:r>
          </a:p>
          <a:p>
            <a:r>
              <a:rPr lang="nl-NL" sz="1800" dirty="0">
                <a:latin typeface="Verdana"/>
                <a:ea typeface="Verdana"/>
              </a:rPr>
              <a:t>uitleggen wat ontwikkelingslanden zijn</a:t>
            </a:r>
          </a:p>
          <a:p>
            <a:r>
              <a:rPr lang="nl-NL" sz="1800" dirty="0">
                <a:latin typeface="Verdana"/>
                <a:ea typeface="Verdana"/>
              </a:rPr>
              <a:t>uitleggen en berekenen hoe welvaart wordt gemeten</a:t>
            </a:r>
          </a:p>
          <a:p>
            <a:pPr marL="0" indent="0">
              <a:buNone/>
            </a:pPr>
            <a:r>
              <a:rPr lang="nl-NL" sz="1800" b="1" dirty="0">
                <a:latin typeface="Verdana"/>
                <a:ea typeface="Verdana"/>
              </a:rPr>
              <a:t>Inzicht: </a:t>
            </a:r>
            <a:r>
              <a:rPr lang="nl-NL" sz="1800" dirty="0">
                <a:latin typeface="Verdana"/>
                <a:ea typeface="Verdana"/>
              </a:rPr>
              <a:t>Ik kan:</a:t>
            </a:r>
          </a:p>
          <a:p>
            <a:r>
              <a:rPr lang="nl-NL" sz="1800" dirty="0">
                <a:latin typeface="Verdana"/>
                <a:ea typeface="Verdana"/>
              </a:rPr>
              <a:t>uitleggen waardoor armoede en rijkdom ontstaan in landen;</a:t>
            </a:r>
          </a:p>
          <a:p>
            <a:r>
              <a:rPr lang="nl-NL" sz="1800" dirty="0">
                <a:latin typeface="Verdana"/>
                <a:ea typeface="Verdana"/>
              </a:rPr>
              <a:t>laten zien waarom economische groei niet altijd helpt tegen armoede;</a:t>
            </a:r>
          </a:p>
          <a:p>
            <a:pPr marL="0" indent="0">
              <a:buNone/>
            </a:pPr>
            <a:r>
              <a:rPr lang="nl-NL" sz="1800" b="1" dirty="0">
                <a:latin typeface="Verdana"/>
                <a:ea typeface="Verdana"/>
              </a:rPr>
              <a:t>Houding: </a:t>
            </a:r>
            <a:r>
              <a:rPr lang="nl-NL" sz="1800" dirty="0">
                <a:latin typeface="Verdana"/>
                <a:ea typeface="Verdana"/>
              </a:rPr>
              <a:t>Ik kan:</a:t>
            </a:r>
          </a:p>
          <a:p>
            <a:r>
              <a:rPr lang="nl-NL" sz="1800" dirty="0">
                <a:latin typeface="Verdana"/>
                <a:ea typeface="Verdana"/>
              </a:rPr>
              <a:t>nadenken over de vraag of wij verantwoordelijk zijn om arme landen te helpen</a:t>
            </a:r>
          </a:p>
        </p:txBody>
      </p:sp>
    </p:spTree>
    <p:extLst>
      <p:ext uri="{BB962C8B-B14F-4D97-AF65-F5344CB8AC3E}">
        <p14:creationId xmlns:p14="http://schemas.microsoft.com/office/powerpoint/2010/main" val="16035499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934712-6B87-A835-8085-21CFC2FE5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4000">
                <a:latin typeface="Verdana"/>
                <a:ea typeface="Verdana"/>
              </a:rPr>
              <a:t>Deze les</a:t>
            </a:r>
            <a:endParaRPr lang="nl-NL" sz="4000" dirty="0">
              <a:latin typeface="Verdana"/>
              <a:ea typeface="Verdana"/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5BE67F6-D27C-FA10-7496-191CAD3B23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2400" dirty="0">
                <a:latin typeface="Verdana"/>
                <a:ea typeface="Verdana"/>
              </a:rPr>
              <a:t>Wat is welvaart en ontwikkeling?</a:t>
            </a:r>
          </a:p>
          <a:p>
            <a:r>
              <a:rPr lang="nl-NL" sz="2400" dirty="0">
                <a:latin typeface="Verdana"/>
                <a:ea typeface="Verdana"/>
              </a:rPr>
              <a:t>Waarom zijn sommige landen arm en andere rijk?</a:t>
            </a:r>
          </a:p>
        </p:txBody>
      </p:sp>
    </p:spTree>
    <p:extLst>
      <p:ext uri="{BB962C8B-B14F-4D97-AF65-F5344CB8AC3E}">
        <p14:creationId xmlns:p14="http://schemas.microsoft.com/office/powerpoint/2010/main" val="42553452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B2D937-12C0-E117-DE65-4CAEE15FDF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676" y="4453586"/>
            <a:ext cx="10515600" cy="817326"/>
          </a:xfrm>
        </p:spPr>
        <p:txBody>
          <a:bodyPr>
            <a:noAutofit/>
          </a:bodyPr>
          <a:lstStyle/>
          <a:p>
            <a:r>
              <a:rPr lang="nl-NL" sz="4000" dirty="0">
                <a:latin typeface="Verdana"/>
                <a:ea typeface="Verdana"/>
              </a:rPr>
              <a:t>Hoe meet je welvaart tussen landen?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F6A53C03-4CF4-FF04-6286-0C152F42B5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84" y="788446"/>
            <a:ext cx="3371850" cy="2790825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ECDC7B7F-FE03-AAFB-4ED6-56F54DBE486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869" t="3223" r="7732" b="6939"/>
          <a:stretch/>
        </p:blipFill>
        <p:spPr>
          <a:xfrm>
            <a:off x="4241259" y="107004"/>
            <a:ext cx="7824433" cy="4153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2479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: afgeronde hoeken 4">
            <a:extLst>
              <a:ext uri="{FF2B5EF4-FFF2-40B4-BE49-F238E27FC236}">
                <a16:creationId xmlns:a16="http://schemas.microsoft.com/office/drawing/2014/main" id="{DFABE548-BA65-421E-9A23-520CA6269727}"/>
              </a:ext>
            </a:extLst>
          </p:cNvPr>
          <p:cNvSpPr/>
          <p:nvPr/>
        </p:nvSpPr>
        <p:spPr>
          <a:xfrm>
            <a:off x="662836" y="376720"/>
            <a:ext cx="3133608" cy="553876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2800" dirty="0">
                <a:latin typeface="Verdana"/>
                <a:ea typeface="Verdana"/>
              </a:rPr>
              <a:t>Land A</a:t>
            </a:r>
          </a:p>
        </p:txBody>
      </p:sp>
      <p:sp>
        <p:nvSpPr>
          <p:cNvPr id="6" name="Rechthoek: afgeronde hoeken 5">
            <a:extLst>
              <a:ext uri="{FF2B5EF4-FFF2-40B4-BE49-F238E27FC236}">
                <a16:creationId xmlns:a16="http://schemas.microsoft.com/office/drawing/2014/main" id="{8775B41A-B2DB-4BB6-8A01-6D458464915A}"/>
              </a:ext>
            </a:extLst>
          </p:cNvPr>
          <p:cNvSpPr/>
          <p:nvPr/>
        </p:nvSpPr>
        <p:spPr>
          <a:xfrm>
            <a:off x="7584359" y="289172"/>
            <a:ext cx="3133608" cy="5626313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2800" dirty="0">
                <a:latin typeface="Verdana"/>
                <a:ea typeface="Verdana"/>
              </a:rPr>
              <a:t>Land B</a:t>
            </a: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980C007E-2884-4C1E-B344-C088897EF2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9922" y="3774040"/>
            <a:ext cx="1222482" cy="1220900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D4406011-1BF6-4AD0-9746-5C18BEFDBE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8269" y="457239"/>
            <a:ext cx="1845787" cy="1574367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8911D430-CBC4-4D75-B351-88F51B2D44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8000" y="587841"/>
            <a:ext cx="1845787" cy="1574367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40075379-56AA-4D7E-BF38-9D58ED943C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9514" y="3774040"/>
            <a:ext cx="1222482" cy="1220900"/>
          </a:xfrm>
          <a:prstGeom prst="rect">
            <a:avLst/>
          </a:prstGeom>
        </p:spPr>
      </p:pic>
      <p:sp>
        <p:nvSpPr>
          <p:cNvPr id="16" name="Tekstvak 15">
            <a:extLst>
              <a:ext uri="{FF2B5EF4-FFF2-40B4-BE49-F238E27FC236}">
                <a16:creationId xmlns:a16="http://schemas.microsoft.com/office/drawing/2014/main" id="{05BE7B7D-788B-478E-A9F8-C77E23C7A744}"/>
              </a:ext>
            </a:extLst>
          </p:cNvPr>
          <p:cNvSpPr txBox="1"/>
          <p:nvPr/>
        </p:nvSpPr>
        <p:spPr>
          <a:xfrm>
            <a:off x="1405891" y="2025797"/>
            <a:ext cx="15513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latin typeface="Verdana"/>
                <a:ea typeface="Verdana"/>
              </a:rPr>
              <a:t>50 miljoen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583967E0-F9F7-48B7-9435-5F2D5DCC921C}"/>
              </a:ext>
            </a:extLst>
          </p:cNvPr>
          <p:cNvSpPr txBox="1"/>
          <p:nvPr/>
        </p:nvSpPr>
        <p:spPr>
          <a:xfrm>
            <a:off x="8498752" y="2037968"/>
            <a:ext cx="13048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latin typeface="Verdana"/>
                <a:ea typeface="Verdana"/>
              </a:rPr>
              <a:t>80 miljoen</a:t>
            </a: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AE0D0308-1116-4F7D-8C17-E1393FAD1154}"/>
              </a:ext>
            </a:extLst>
          </p:cNvPr>
          <p:cNvSpPr txBox="1"/>
          <p:nvPr/>
        </p:nvSpPr>
        <p:spPr>
          <a:xfrm>
            <a:off x="1264315" y="4994940"/>
            <a:ext cx="14176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latin typeface="Verdana"/>
                <a:ea typeface="Verdana"/>
              </a:rPr>
              <a:t>800 miljard </a:t>
            </a: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39B3D6A9-21BD-4ED7-971B-9E8BDCC16968}"/>
              </a:ext>
            </a:extLst>
          </p:cNvPr>
          <p:cNvSpPr txBox="1"/>
          <p:nvPr/>
        </p:nvSpPr>
        <p:spPr>
          <a:xfrm>
            <a:off x="8442321" y="4994940"/>
            <a:ext cx="14176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latin typeface="Verdana"/>
                <a:ea typeface="Verdana"/>
              </a:rPr>
              <a:t>970 miljard </a:t>
            </a:r>
          </a:p>
        </p:txBody>
      </p:sp>
    </p:spTree>
    <p:extLst>
      <p:ext uri="{BB962C8B-B14F-4D97-AF65-F5344CB8AC3E}">
        <p14:creationId xmlns:p14="http://schemas.microsoft.com/office/powerpoint/2010/main" val="9798200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4000" dirty="0">
                <a:latin typeface="Verdana"/>
                <a:ea typeface="Verdana"/>
              </a:rPr>
              <a:t>Inkomen per hoofd van de bevolking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49321" y="1825625"/>
            <a:ext cx="1174336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2400" dirty="0">
                <a:latin typeface="Verdana"/>
                <a:ea typeface="Verdana"/>
              </a:rPr>
              <a:t>Nationaal inkomen: 300 miljard </a:t>
            </a:r>
          </a:p>
          <a:p>
            <a:pPr marL="0" indent="0">
              <a:buNone/>
            </a:pPr>
            <a:r>
              <a:rPr lang="nl-NL" sz="2400" dirty="0">
                <a:latin typeface="Verdana"/>
                <a:ea typeface="Verdana"/>
              </a:rPr>
              <a:t>Aantal inwoners: 15 miljoen</a:t>
            </a:r>
          </a:p>
          <a:p>
            <a:pPr marL="0" indent="0">
              <a:buNone/>
            </a:pPr>
            <a:endParaRPr lang="nl-NL" sz="2400" dirty="0">
              <a:latin typeface="Verdana"/>
              <a:ea typeface="Verdana"/>
            </a:endParaRPr>
          </a:p>
          <a:p>
            <a:pPr marL="0" indent="0">
              <a:buNone/>
            </a:pPr>
            <a:r>
              <a:rPr lang="nl-NL" sz="2400" b="1" dirty="0">
                <a:latin typeface="Verdana"/>
                <a:ea typeface="Verdana"/>
              </a:rPr>
              <a:t>Formule: </a:t>
            </a:r>
          </a:p>
          <a:p>
            <a:pPr marL="0" indent="0">
              <a:buNone/>
            </a:pPr>
            <a:r>
              <a:rPr lang="nl-NL" sz="2400" dirty="0">
                <a:latin typeface="Verdana"/>
                <a:ea typeface="Verdana"/>
              </a:rPr>
              <a:t>Nationaal inkomen : aantal inwoners = inkomen per hoofd van de bevolking</a:t>
            </a:r>
          </a:p>
        </p:txBody>
      </p:sp>
    </p:spTree>
    <p:extLst>
      <p:ext uri="{BB962C8B-B14F-4D97-AF65-F5344CB8AC3E}">
        <p14:creationId xmlns:p14="http://schemas.microsoft.com/office/powerpoint/2010/main" val="34101462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4000" dirty="0">
                <a:latin typeface="Verdana"/>
                <a:ea typeface="Verdana"/>
              </a:rPr>
              <a:t>Inkomen per hoofd van de bevolking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49321" y="1825625"/>
            <a:ext cx="1174336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2400" dirty="0">
                <a:latin typeface="Verdana"/>
                <a:ea typeface="Verdana"/>
              </a:rPr>
              <a:t>Nationaal inkomen: 300 miljard </a:t>
            </a:r>
          </a:p>
          <a:p>
            <a:pPr marL="0" indent="0">
              <a:buNone/>
            </a:pPr>
            <a:r>
              <a:rPr lang="nl-NL" sz="2400" dirty="0">
                <a:latin typeface="Verdana"/>
                <a:ea typeface="Verdana"/>
              </a:rPr>
              <a:t>Aantal inwoners: 15 miljoen</a:t>
            </a:r>
          </a:p>
          <a:p>
            <a:pPr marL="0" indent="0">
              <a:buNone/>
            </a:pPr>
            <a:endParaRPr lang="nl-NL" sz="2400" dirty="0">
              <a:latin typeface="Verdana"/>
              <a:ea typeface="Verdana"/>
            </a:endParaRPr>
          </a:p>
          <a:p>
            <a:pPr marL="0" indent="0">
              <a:buNone/>
            </a:pPr>
            <a:r>
              <a:rPr lang="nl-NL" sz="2400" b="1" dirty="0">
                <a:latin typeface="Verdana"/>
                <a:ea typeface="Verdana"/>
              </a:rPr>
              <a:t>Formule: </a:t>
            </a:r>
            <a:r>
              <a:rPr lang="nl-NL" sz="2400" dirty="0">
                <a:latin typeface="Verdana"/>
                <a:ea typeface="Verdana"/>
              </a:rPr>
              <a:t>Nationaal inkomen : aantal inwoners = inkomen per hoofd van de bevolking</a:t>
            </a:r>
          </a:p>
          <a:p>
            <a:pPr marL="0" indent="0">
              <a:buNone/>
            </a:pPr>
            <a:endParaRPr lang="nl-NL" sz="2400" dirty="0">
              <a:latin typeface="Verdana"/>
              <a:ea typeface="Verdana"/>
            </a:endParaRPr>
          </a:p>
          <a:p>
            <a:pPr marL="0" indent="0">
              <a:buNone/>
            </a:pPr>
            <a:endParaRPr lang="nl-NL" sz="2400" dirty="0">
              <a:latin typeface="Verdana"/>
              <a:ea typeface="Verdana"/>
            </a:endParaRPr>
          </a:p>
          <a:p>
            <a:pPr marL="0" indent="0">
              <a:buNone/>
            </a:pPr>
            <a:r>
              <a:rPr lang="nl-NL" sz="2400" dirty="0">
                <a:latin typeface="Verdana"/>
                <a:ea typeface="Verdana"/>
              </a:rPr>
              <a:t>10% rijken welvaarstaandeel 30%</a:t>
            </a:r>
          </a:p>
          <a:p>
            <a:pPr marL="0" indent="0">
              <a:buNone/>
            </a:pPr>
            <a:r>
              <a:rPr lang="nl-NL" sz="2400" dirty="0">
                <a:latin typeface="Verdana"/>
                <a:ea typeface="Verdana"/>
              </a:rPr>
              <a:t>10% arm welvaartsaandeel 5%</a:t>
            </a:r>
          </a:p>
          <a:p>
            <a:pPr marL="0" indent="0">
              <a:buNone/>
            </a:pPr>
            <a:endParaRPr lang="nl-NL" sz="2400" dirty="0">
              <a:latin typeface="Verdana"/>
              <a:ea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0449182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2DD61FA8-E1D8-8ACE-3B8D-D610F4784A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883630" cy="1325563"/>
          </a:xfrm>
        </p:spPr>
        <p:txBody>
          <a:bodyPr>
            <a:normAutofit/>
          </a:bodyPr>
          <a:lstStyle/>
          <a:p>
            <a:r>
              <a:rPr lang="nl-NL" sz="3600" dirty="0">
                <a:latin typeface="Verdana"/>
                <a:ea typeface="Verdana"/>
              </a:rPr>
              <a:t>Brede welvaart </a:t>
            </a:r>
            <a:r>
              <a:rPr lang="nl-NL" sz="3600" dirty="0">
                <a:solidFill>
                  <a:schemeClr val="bg1">
                    <a:lumMod val="75000"/>
                  </a:schemeClr>
                </a:solidFill>
                <a:latin typeface="Verdana"/>
                <a:ea typeface="Verdana"/>
              </a:rPr>
              <a:t>(welvaart is meer dan inkomen)</a:t>
            </a:r>
          </a:p>
        </p:txBody>
      </p:sp>
      <p:graphicFrame>
        <p:nvGraphicFramePr>
          <p:cNvPr id="6" name="Tijdelijke aanduiding voor inhoud 5">
            <a:extLst>
              <a:ext uri="{FF2B5EF4-FFF2-40B4-BE49-F238E27FC236}">
                <a16:creationId xmlns:a16="http://schemas.microsoft.com/office/drawing/2014/main" id="{B935B37D-7328-4918-1055-F44C49FCA4A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8583555"/>
              </p:ext>
            </p:extLst>
          </p:nvPr>
        </p:nvGraphicFramePr>
        <p:xfrm>
          <a:off x="838200" y="1475429"/>
          <a:ext cx="10515600" cy="4450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3218100608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6674316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NL" sz="2000" dirty="0">
                          <a:latin typeface="Verdana"/>
                          <a:ea typeface="Verdana"/>
                        </a:rPr>
                        <a:t>Gelijke / ongelijke inkomensverdeling</a:t>
                      </a:r>
                    </a:p>
                    <a:p>
                      <a:endParaRPr lang="nl-NL" sz="2000" dirty="0">
                        <a:latin typeface="Verdana"/>
                        <a:ea typeface="Verdana"/>
                      </a:endParaRPr>
                    </a:p>
                    <a:p>
                      <a:endParaRPr lang="nl-NL" sz="2000" dirty="0">
                        <a:latin typeface="Verdana"/>
                        <a:ea typeface="Verdana"/>
                      </a:endParaRPr>
                    </a:p>
                    <a:p>
                      <a:endParaRPr lang="nl-NL" sz="2000" dirty="0">
                        <a:latin typeface="Verdana"/>
                        <a:ea typeface="Verdana"/>
                      </a:endParaRPr>
                    </a:p>
                    <a:p>
                      <a:endParaRPr lang="nl-NL" sz="2000" dirty="0">
                        <a:latin typeface="Verdana"/>
                        <a:ea typeface="Verdana"/>
                      </a:endParaRPr>
                    </a:p>
                    <a:p>
                      <a:endParaRPr lang="nl-NL" sz="2000" dirty="0">
                        <a:latin typeface="Verdana"/>
                        <a:ea typeface="Verdana"/>
                      </a:endParaRPr>
                    </a:p>
                    <a:p>
                      <a:endParaRPr lang="nl-NL" sz="2000" dirty="0">
                        <a:latin typeface="Verdana"/>
                        <a:ea typeface="Verdan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000" dirty="0">
                          <a:latin typeface="Verdana"/>
                          <a:ea typeface="Verdana"/>
                        </a:rPr>
                        <a:t>Informele productie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4803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2000" dirty="0">
                          <a:latin typeface="Verdana"/>
                          <a:ea typeface="Verdana"/>
                        </a:rPr>
                        <a:t>Koopkracht van het inkomen</a:t>
                      </a:r>
                    </a:p>
                    <a:p>
                      <a:endParaRPr lang="nl-NL" sz="2000" dirty="0">
                        <a:latin typeface="Verdana"/>
                        <a:ea typeface="Verdana"/>
                      </a:endParaRPr>
                    </a:p>
                    <a:p>
                      <a:endParaRPr lang="nl-NL" sz="2000" dirty="0">
                        <a:latin typeface="Verdana"/>
                        <a:ea typeface="Verdana"/>
                      </a:endParaRPr>
                    </a:p>
                    <a:p>
                      <a:endParaRPr lang="nl-NL" sz="2000" dirty="0">
                        <a:latin typeface="Verdana"/>
                        <a:ea typeface="Verdana"/>
                      </a:endParaRPr>
                    </a:p>
                    <a:p>
                      <a:endParaRPr lang="nl-NL" sz="2000" dirty="0">
                        <a:latin typeface="Verdana"/>
                        <a:ea typeface="Verdana"/>
                      </a:endParaRPr>
                    </a:p>
                    <a:p>
                      <a:endParaRPr lang="nl-NL" sz="2000" dirty="0">
                        <a:latin typeface="Verdana"/>
                        <a:ea typeface="Verdan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2000" dirty="0">
                          <a:latin typeface="Verdana"/>
                          <a:ea typeface="Verdana"/>
                        </a:rPr>
                        <a:t>Kwaliteit collectieve voorzieningen</a:t>
                      </a:r>
                    </a:p>
                    <a:p>
                      <a:endParaRPr lang="nl-NL" sz="2000" dirty="0">
                        <a:latin typeface="Verdana"/>
                        <a:ea typeface="Verdana"/>
                      </a:endParaRPr>
                    </a:p>
                    <a:p>
                      <a:endParaRPr lang="nl-NL" sz="2000" dirty="0">
                        <a:latin typeface="Verdana"/>
                        <a:ea typeface="Verdana"/>
                      </a:endParaRPr>
                    </a:p>
                    <a:p>
                      <a:endParaRPr lang="nl-NL" sz="2000" dirty="0">
                        <a:latin typeface="Verdana"/>
                        <a:ea typeface="Verdana"/>
                      </a:endParaRPr>
                    </a:p>
                    <a:p>
                      <a:endParaRPr lang="nl-NL" sz="2000" dirty="0">
                        <a:latin typeface="Verdana"/>
                        <a:ea typeface="Verdana"/>
                      </a:endParaRPr>
                    </a:p>
                    <a:p>
                      <a:endParaRPr lang="nl-NL" sz="2000" dirty="0">
                        <a:latin typeface="Verdana"/>
                        <a:ea typeface="Verdana"/>
                      </a:endParaRPr>
                    </a:p>
                    <a:p>
                      <a:endParaRPr lang="nl-NL" sz="2000" dirty="0">
                        <a:latin typeface="Verdana"/>
                        <a:ea typeface="Verdan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7448490"/>
                  </a:ext>
                </a:extLst>
              </a:tr>
            </a:tbl>
          </a:graphicData>
        </a:graphic>
      </p:graphicFrame>
      <p:pic>
        <p:nvPicPr>
          <p:cNvPr id="12" name="Afbeelding 11">
            <a:extLst>
              <a:ext uri="{FF2B5EF4-FFF2-40B4-BE49-F238E27FC236}">
                <a16:creationId xmlns:a16="http://schemas.microsoft.com/office/drawing/2014/main" id="{A533BD1F-B443-1EDE-AF39-AEF2E0E76F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0574" y="2036900"/>
            <a:ext cx="898119" cy="1558755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ACC2C83A-9B49-297A-0BC4-9B15E6A2D0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0373" y="1907325"/>
            <a:ext cx="1447192" cy="1652276"/>
          </a:xfrm>
          <a:prstGeom prst="rect">
            <a:avLst/>
          </a:prstGeom>
        </p:spPr>
      </p:pic>
      <p:pic>
        <p:nvPicPr>
          <p:cNvPr id="16" name="Afbeelding 15">
            <a:extLst>
              <a:ext uri="{FF2B5EF4-FFF2-40B4-BE49-F238E27FC236}">
                <a16:creationId xmlns:a16="http://schemas.microsoft.com/office/drawing/2014/main" id="{9F52E657-66DA-5FBC-3700-7943FD02BA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03140" y="4246914"/>
            <a:ext cx="1927698" cy="1722434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0E45350A-651F-4394-6B9A-88FFA8C08C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10918" y="1906088"/>
            <a:ext cx="3066375" cy="1814963"/>
          </a:xfrm>
          <a:prstGeom prst="rect">
            <a:avLst/>
          </a:prstGeom>
        </p:spPr>
      </p:pic>
      <p:pic>
        <p:nvPicPr>
          <p:cNvPr id="20" name="Afbeelding 19">
            <a:extLst>
              <a:ext uri="{FF2B5EF4-FFF2-40B4-BE49-F238E27FC236}">
                <a16:creationId xmlns:a16="http://schemas.microsoft.com/office/drawing/2014/main" id="{EAC9D1D8-2904-2BF1-7EAC-B3C138EBCD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48458" y="4256185"/>
            <a:ext cx="1385617" cy="1218161"/>
          </a:xfrm>
          <a:prstGeom prst="rect">
            <a:avLst/>
          </a:prstGeom>
        </p:spPr>
      </p:pic>
      <p:pic>
        <p:nvPicPr>
          <p:cNvPr id="22" name="Afbeelding 21" descr="Afbeelding met ster, origami&#10;&#10;Beschrijving automatisch gegenereerd met gemiddelde betrouwbaarheid">
            <a:extLst>
              <a:ext uri="{FF2B5EF4-FFF2-40B4-BE49-F238E27FC236}">
                <a16:creationId xmlns:a16="http://schemas.microsoft.com/office/drawing/2014/main" id="{4372A690-DB20-AD7C-9D01-93DB4865DC0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1862" t="16643" b="16168"/>
          <a:stretch/>
        </p:blipFill>
        <p:spPr>
          <a:xfrm>
            <a:off x="7447333" y="5604974"/>
            <a:ext cx="2726988" cy="729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3553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0ABAA6EB-8198-49F3-8D16-DD440AB94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537324"/>
          </a:xfrm>
        </p:spPr>
        <p:txBody>
          <a:bodyPr>
            <a:noAutofit/>
          </a:bodyPr>
          <a:lstStyle/>
          <a:p>
            <a:r>
              <a:rPr lang="nl-NL" sz="3200" dirty="0">
                <a:latin typeface="Verdana"/>
                <a:ea typeface="Verdana"/>
              </a:rPr>
              <a:t>In Mauritius wonen 1,3 miljoen inwoners. Het nationaalinkomen is 11,5 miljard. De armste 10% van de bevolking ontvangt 3% van het nationaal inkomen. Bereken het inkomen per hoofd van de bevolking van de armste 10%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CB5AA4D6-5BB5-40B2-8676-FCDC33D73B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205537"/>
            <a:ext cx="10515600" cy="2971426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lphaUcPeriod"/>
            </a:pPr>
            <a:r>
              <a:rPr lang="nl-NL" sz="2000" dirty="0">
                <a:latin typeface="Verdana"/>
                <a:ea typeface="Verdana"/>
              </a:rPr>
              <a:t>€ 265</a:t>
            </a:r>
          </a:p>
          <a:p>
            <a:pPr marL="514350" indent="-514350">
              <a:buFont typeface="+mj-lt"/>
              <a:buAutoNum type="alphaUcPeriod"/>
            </a:pPr>
            <a:r>
              <a:rPr lang="nl-NL" sz="2000" dirty="0">
                <a:latin typeface="Verdana"/>
                <a:ea typeface="Verdana"/>
              </a:rPr>
              <a:t>€ 2.654</a:t>
            </a:r>
          </a:p>
          <a:p>
            <a:pPr marL="514350" indent="-514350">
              <a:buFont typeface="+mj-lt"/>
              <a:buAutoNum type="alphaUcPeriod"/>
            </a:pPr>
            <a:r>
              <a:rPr lang="nl-NL" sz="2000" dirty="0">
                <a:latin typeface="Verdana"/>
                <a:ea typeface="Verdana"/>
              </a:rPr>
              <a:t>€ 8.846</a:t>
            </a:r>
          </a:p>
          <a:p>
            <a:pPr marL="514350" indent="-514350">
              <a:buFont typeface="+mj-lt"/>
              <a:buAutoNum type="alphaUcPeriod"/>
            </a:pPr>
            <a:r>
              <a:rPr lang="nl-NL" sz="2000" dirty="0">
                <a:latin typeface="Verdana"/>
                <a:ea typeface="Verdana"/>
              </a:rPr>
              <a:t>€ 88.462</a:t>
            </a:r>
          </a:p>
          <a:p>
            <a:pPr marL="514350" indent="-514350">
              <a:buFont typeface="+mj-lt"/>
              <a:buAutoNum type="alphaUcPeriod"/>
            </a:pPr>
            <a:endParaRPr lang="nl-NL" sz="2000" dirty="0">
              <a:latin typeface="Verdana"/>
              <a:ea typeface="Verdana"/>
            </a:endParaRPr>
          </a:p>
          <a:p>
            <a:pPr marL="514350" indent="-514350">
              <a:buFont typeface="+mj-lt"/>
              <a:buAutoNum type="alphaUcPeriod"/>
            </a:pPr>
            <a:endParaRPr lang="nl-NL" sz="2000" dirty="0">
              <a:latin typeface="Verdana"/>
              <a:ea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918616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70AD47"/>
                                      </p:to>
                                    </p:animClr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0AD47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4000" dirty="0">
                <a:latin typeface="Verdana"/>
                <a:ea typeface="Verdana"/>
              </a:rPr>
              <a:t>Kenmerken ontwikkelingslanden</a:t>
            </a:r>
          </a:p>
        </p:txBody>
      </p:sp>
      <p:sp>
        <p:nvSpPr>
          <p:cNvPr id="5" name="AutoShape 6" descr="https://farma-magazine.nl/Ww/wp-content/uploads/2018/09/dure_geneesmiddelen-300x21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graphicFrame>
        <p:nvGraphicFramePr>
          <p:cNvPr id="11" name="Tijdelijke aanduiding voor inhoud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86695402"/>
              </p:ext>
            </p:extLst>
          </p:nvPr>
        </p:nvGraphicFramePr>
        <p:xfrm>
          <a:off x="838201" y="1825625"/>
          <a:ext cx="10515600" cy="4672156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1027041609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4179832868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466354091"/>
                    </a:ext>
                  </a:extLst>
                </a:gridCol>
              </a:tblGrid>
              <a:tr h="2336078">
                <a:tc>
                  <a:txBody>
                    <a:bodyPr/>
                    <a:lstStyle/>
                    <a:p>
                      <a:pPr algn="ctr"/>
                      <a:r>
                        <a:rPr lang="nl-NL" sz="2400" b="0" dirty="0">
                          <a:latin typeface="Verdana"/>
                          <a:ea typeface="Verdana"/>
                        </a:rPr>
                        <a:t>Hoge werkloosheid</a:t>
                      </a:r>
                    </a:p>
                    <a:p>
                      <a:pPr algn="ctr"/>
                      <a:endParaRPr lang="nl-NL" sz="2400" b="0" dirty="0">
                        <a:latin typeface="Verdana"/>
                        <a:ea typeface="Verdana"/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2400" b="0" dirty="0">
                          <a:latin typeface="Verdana"/>
                          <a:ea typeface="Verdana"/>
                        </a:rPr>
                        <a:t>Ondervoeding</a:t>
                      </a: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2400" b="0" dirty="0">
                          <a:latin typeface="Verdana"/>
                          <a:ea typeface="Verdana"/>
                        </a:rPr>
                        <a:t>Snelle</a:t>
                      </a:r>
                      <a:r>
                        <a:rPr lang="nl-NL" sz="2400" b="0" baseline="0" dirty="0">
                          <a:latin typeface="Verdana"/>
                          <a:ea typeface="Verdana"/>
                        </a:rPr>
                        <a:t> bevolkingsgroei</a:t>
                      </a:r>
                      <a:endParaRPr lang="nl-NL" sz="2400" b="0" dirty="0">
                        <a:latin typeface="Verdana"/>
                        <a:ea typeface="Verdana"/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14970512"/>
                  </a:ext>
                </a:extLst>
              </a:tr>
              <a:tr h="2336078">
                <a:tc>
                  <a:txBody>
                    <a:bodyPr/>
                    <a:lstStyle/>
                    <a:p>
                      <a:pPr algn="ctr"/>
                      <a:r>
                        <a:rPr lang="nl-NL" sz="2400" b="0" dirty="0">
                          <a:latin typeface="Verdana"/>
                          <a:ea typeface="Verdana"/>
                        </a:rPr>
                        <a:t>Analfabetisme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2400" b="0" dirty="0">
                          <a:latin typeface="Verdana"/>
                          <a:ea typeface="Verdana"/>
                        </a:rPr>
                        <a:t>Beperkte technische</a:t>
                      </a:r>
                      <a:r>
                        <a:rPr lang="nl-NL" sz="2400" b="0" baseline="0" dirty="0">
                          <a:latin typeface="Verdana"/>
                          <a:ea typeface="Verdana"/>
                        </a:rPr>
                        <a:t> ontwikkeling</a:t>
                      </a:r>
                      <a:endParaRPr lang="nl-NL" sz="2400" b="0" dirty="0">
                        <a:latin typeface="Verdana"/>
                        <a:ea typeface="Verdan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2400" b="0" dirty="0">
                          <a:latin typeface="Verdana"/>
                          <a:ea typeface="Verdana"/>
                        </a:rPr>
                        <a:t>Eenzijdige</a:t>
                      </a:r>
                      <a:r>
                        <a:rPr lang="nl-NL" sz="2400" b="0" baseline="0" dirty="0">
                          <a:latin typeface="Verdana"/>
                          <a:ea typeface="Verdana"/>
                        </a:rPr>
                        <a:t> economie</a:t>
                      </a:r>
                      <a:endParaRPr lang="nl-NL" sz="2400" b="0" dirty="0">
                        <a:latin typeface="Verdana"/>
                        <a:ea typeface="Verdan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0117034"/>
                  </a:ext>
                </a:extLst>
              </a:tr>
            </a:tbl>
          </a:graphicData>
        </a:graphic>
      </p:graphicFrame>
      <p:pic>
        <p:nvPicPr>
          <p:cNvPr id="12" name="Picture 14" descr="Vergadering, Samen, Samenwerking, Persoonlijk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5599" y="2316144"/>
            <a:ext cx="1784801" cy="178480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0" descr="Food Distributie, Vluchtelingen, Permanent Op, Ete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1089" y="2316144"/>
            <a:ext cx="1784801" cy="178480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6" descr="Tot Snel, Vergadering, Ontmoeting, Vreugde, Knuffel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9596" y="2689260"/>
            <a:ext cx="1472887" cy="147288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2" descr="Leraar, Leren, Verbetering, Onderwijs, Business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5599" y="4696691"/>
            <a:ext cx="1792845" cy="179284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Vistuig, Strategie, Planning, Economie, Business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8908" y="5115106"/>
            <a:ext cx="1268984" cy="126898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all Center, Telefoon, Service, Help, Oproep, Corporate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8356" y="4696691"/>
            <a:ext cx="2109250" cy="16874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14561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4C85D4-A4C4-8A71-AD0D-BE3D4ECFF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4000" dirty="0">
                <a:latin typeface="Verdana"/>
                <a:ea typeface="Verdana"/>
              </a:rPr>
              <a:t>Waarom zijn sommige landen arm en andere rijk?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96BB9CA3-D158-3ADC-AE4D-EF8CD98FFB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2903691"/>
          </a:xfrm>
        </p:spPr>
        <p:txBody>
          <a:bodyPr>
            <a:normAutofit/>
          </a:bodyPr>
          <a:lstStyle/>
          <a:p>
            <a:r>
              <a:rPr lang="nl-NL" sz="2400" dirty="0">
                <a:latin typeface="Verdana"/>
                <a:ea typeface="Verdana"/>
              </a:rPr>
              <a:t>Politieke verschillen</a:t>
            </a:r>
          </a:p>
          <a:p>
            <a:r>
              <a:rPr lang="nl-NL" sz="2400" dirty="0">
                <a:latin typeface="Verdana"/>
                <a:ea typeface="Verdana"/>
              </a:rPr>
              <a:t>Economische verschillen</a:t>
            </a:r>
          </a:p>
          <a:p>
            <a:pPr marL="0" indent="0">
              <a:buNone/>
            </a:pPr>
            <a:r>
              <a:rPr lang="nl-NL" sz="2400" dirty="0">
                <a:latin typeface="Verdana"/>
                <a:ea typeface="Verdana"/>
              </a:rPr>
              <a:t>Conclusie: De instituties maken het verschil.</a:t>
            </a:r>
          </a:p>
        </p:txBody>
      </p:sp>
      <p:pic>
        <p:nvPicPr>
          <p:cNvPr id="2050" name="Picture 2" descr="Waarom sommige landen rijk zijn en andere arm">
            <a:extLst>
              <a:ext uri="{FF2B5EF4-FFF2-40B4-BE49-F238E27FC236}">
                <a16:creationId xmlns:a16="http://schemas.microsoft.com/office/drawing/2014/main" id="{70069CAC-3A78-0389-484C-C0B38DE6A8D5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3350" y="1690688"/>
            <a:ext cx="2346434" cy="3604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CC5B1E18-2381-B056-6B23-F498CB2497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1100" y="3829927"/>
            <a:ext cx="4495800" cy="2571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777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161ACC-1248-8C1D-7A94-E0ED10709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4000" dirty="0">
                <a:latin typeface="Verdana"/>
                <a:ea typeface="Verdana"/>
              </a:rPr>
              <a:t>Voorbeelden van: zwakke instituties | onderontwikkeling</a:t>
            </a:r>
          </a:p>
        </p:txBody>
      </p:sp>
      <p:graphicFrame>
        <p:nvGraphicFramePr>
          <p:cNvPr id="4" name="Tijdelijke aanduiding voor inhoud 3">
            <a:extLst>
              <a:ext uri="{FF2B5EF4-FFF2-40B4-BE49-F238E27FC236}">
                <a16:creationId xmlns:a16="http://schemas.microsoft.com/office/drawing/2014/main" id="{E8C10045-E34F-9B96-FEAC-D190977E286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142315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569127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4000" dirty="0">
                <a:latin typeface="Verdana"/>
                <a:ea typeface="Verdana"/>
              </a:rPr>
              <a:t>Monocultuur</a:t>
            </a:r>
          </a:p>
        </p:txBody>
      </p:sp>
      <p:sp>
        <p:nvSpPr>
          <p:cNvPr id="7" name="Tijdelijke aanduiding voor inhoud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2400" dirty="0">
                <a:latin typeface="Verdana"/>
                <a:ea typeface="Verdana"/>
              </a:rPr>
              <a:t>Monocultuur</a:t>
            </a:r>
          </a:p>
          <a:p>
            <a:r>
              <a:rPr lang="nl-NL" sz="2400" dirty="0">
                <a:latin typeface="Verdana"/>
                <a:ea typeface="Verdana"/>
              </a:rPr>
              <a:t>Landbouw</a:t>
            </a:r>
          </a:p>
          <a:p>
            <a:pPr lvl="1"/>
            <a:r>
              <a:rPr lang="nl-NL" sz="2000" dirty="0">
                <a:latin typeface="Verdana"/>
                <a:ea typeface="Verdana"/>
              </a:rPr>
              <a:t>Toegevoegde waarde bedrijfskolom</a:t>
            </a:r>
          </a:p>
          <a:p>
            <a:pPr marL="457200" lvl="1" indent="0">
              <a:buNone/>
            </a:pPr>
            <a:endParaRPr lang="nl-NL" sz="2000" dirty="0">
              <a:latin typeface="Verdana"/>
              <a:ea typeface="Verdana"/>
            </a:endParaRPr>
          </a:p>
          <a:p>
            <a:r>
              <a:rPr lang="nl-NL" sz="2400" dirty="0">
                <a:latin typeface="Verdana"/>
                <a:ea typeface="Verdana"/>
              </a:rPr>
              <a:t>Ruilvoet</a:t>
            </a:r>
          </a:p>
          <a:p>
            <a:pPr lvl="1"/>
            <a:r>
              <a:rPr lang="nl-NL" sz="2000" dirty="0">
                <a:latin typeface="Verdana"/>
                <a:ea typeface="Verdana"/>
              </a:rPr>
              <a:t>Verhouding import / export</a:t>
            </a:r>
          </a:p>
          <a:p>
            <a:pPr lvl="1"/>
            <a:r>
              <a:rPr lang="nl-NL" sz="2000" dirty="0">
                <a:latin typeface="Verdana"/>
                <a:ea typeface="Verdana"/>
              </a:rPr>
              <a:t>Goedkope export producten</a:t>
            </a:r>
          </a:p>
          <a:p>
            <a:pPr lvl="1"/>
            <a:r>
              <a:rPr lang="nl-NL" sz="2000" dirty="0">
                <a:latin typeface="Verdana"/>
                <a:ea typeface="Verdana"/>
              </a:rPr>
              <a:t>Dure import producten</a:t>
            </a:r>
          </a:p>
        </p:txBody>
      </p:sp>
      <p:pic>
        <p:nvPicPr>
          <p:cNvPr id="18" name="Afbeelding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4217" y="2001114"/>
            <a:ext cx="4629583" cy="3594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1492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: afgeronde hoeken 1">
            <a:extLst>
              <a:ext uri="{FF2B5EF4-FFF2-40B4-BE49-F238E27FC236}">
                <a16:creationId xmlns:a16="http://schemas.microsoft.com/office/drawing/2014/main" id="{32E826CA-1F1B-EFBC-8F40-F2304C534023}"/>
              </a:ext>
            </a:extLst>
          </p:cNvPr>
          <p:cNvSpPr/>
          <p:nvPr/>
        </p:nvSpPr>
        <p:spPr>
          <a:xfrm>
            <a:off x="729465" y="1591719"/>
            <a:ext cx="1910993" cy="2411858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600" dirty="0">
                <a:latin typeface="Verdana"/>
                <a:ea typeface="Verdana"/>
              </a:rPr>
              <a:t>Nederland</a:t>
            </a:r>
          </a:p>
          <a:p>
            <a:pPr algn="ctr"/>
            <a:r>
              <a:rPr lang="nl-NL" sz="1600" dirty="0">
                <a:latin typeface="Verdana"/>
                <a:ea typeface="Verdana"/>
              </a:rPr>
              <a:t>Export</a:t>
            </a:r>
          </a:p>
        </p:txBody>
      </p:sp>
      <p:sp>
        <p:nvSpPr>
          <p:cNvPr id="3" name="Rechthoek: afgeronde hoeken 2">
            <a:extLst>
              <a:ext uri="{FF2B5EF4-FFF2-40B4-BE49-F238E27FC236}">
                <a16:creationId xmlns:a16="http://schemas.microsoft.com/office/drawing/2014/main" id="{6D6242D2-7D7B-E09C-1AEF-E944C68C53C2}"/>
              </a:ext>
            </a:extLst>
          </p:cNvPr>
          <p:cNvSpPr/>
          <p:nvPr/>
        </p:nvSpPr>
        <p:spPr>
          <a:xfrm>
            <a:off x="2885326" y="1591719"/>
            <a:ext cx="1910993" cy="1620748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600" dirty="0">
                <a:latin typeface="Verdana"/>
                <a:ea typeface="Verdana"/>
              </a:rPr>
              <a:t>Nederland</a:t>
            </a:r>
          </a:p>
          <a:p>
            <a:pPr algn="ctr"/>
            <a:r>
              <a:rPr lang="nl-NL" sz="1600" dirty="0">
                <a:latin typeface="Verdana"/>
                <a:ea typeface="Verdana"/>
              </a:rPr>
              <a:t>Import</a:t>
            </a:r>
          </a:p>
        </p:txBody>
      </p:sp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B3A7916B-D6E2-D157-2875-4F3BCCD9AF69}"/>
              </a:ext>
            </a:extLst>
          </p:cNvPr>
          <p:cNvSpPr/>
          <p:nvPr/>
        </p:nvSpPr>
        <p:spPr>
          <a:xfrm>
            <a:off x="729464" y="5110536"/>
            <a:ext cx="1910993" cy="142382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600" dirty="0">
                <a:latin typeface="Verdana"/>
                <a:ea typeface="Verdana"/>
              </a:rPr>
              <a:t>Zimbabwe</a:t>
            </a:r>
          </a:p>
          <a:p>
            <a:pPr algn="ctr"/>
            <a:r>
              <a:rPr lang="nl-NL" sz="1600" dirty="0">
                <a:latin typeface="Verdana"/>
                <a:ea typeface="Verdana"/>
              </a:rPr>
              <a:t>Export</a:t>
            </a:r>
          </a:p>
        </p:txBody>
      </p:sp>
      <p:sp>
        <p:nvSpPr>
          <p:cNvPr id="5" name="Rechthoek: afgeronde hoeken 4">
            <a:extLst>
              <a:ext uri="{FF2B5EF4-FFF2-40B4-BE49-F238E27FC236}">
                <a16:creationId xmlns:a16="http://schemas.microsoft.com/office/drawing/2014/main" id="{B7C99924-4B63-7320-2807-4F2DB93911AD}"/>
              </a:ext>
            </a:extLst>
          </p:cNvPr>
          <p:cNvSpPr/>
          <p:nvPr/>
        </p:nvSpPr>
        <p:spPr>
          <a:xfrm>
            <a:off x="2885326" y="4122504"/>
            <a:ext cx="1910993" cy="241185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600" dirty="0">
                <a:latin typeface="Verdana"/>
                <a:ea typeface="Verdana"/>
              </a:rPr>
              <a:t>Zimbabwe</a:t>
            </a:r>
          </a:p>
          <a:p>
            <a:pPr algn="ctr"/>
            <a:r>
              <a:rPr lang="nl-NL" sz="1600" dirty="0">
                <a:latin typeface="Verdana"/>
                <a:ea typeface="Verdana"/>
              </a:rPr>
              <a:t>Import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48D16CD6-2231-8F14-7A08-B0BF890FD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4000" dirty="0">
                <a:latin typeface="Verdana"/>
                <a:ea typeface="Verdana"/>
              </a:rPr>
              <a:t>Ruilvoet</a:t>
            </a:r>
          </a:p>
        </p:txBody>
      </p:sp>
    </p:spTree>
    <p:extLst>
      <p:ext uri="{BB962C8B-B14F-4D97-AF65-F5344CB8AC3E}">
        <p14:creationId xmlns:p14="http://schemas.microsoft.com/office/powerpoint/2010/main" val="17427726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6"/>
          <p:cNvSpPr txBox="1">
            <a:spLocks noGrp="1"/>
          </p:cNvSpPr>
          <p:nvPr>
            <p:ph type="title"/>
          </p:nvPr>
        </p:nvSpPr>
        <p:spPr>
          <a:xfrm>
            <a:off x="756373" y="756001"/>
            <a:ext cx="10674450" cy="5040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/>
          <a:p>
            <a:r>
              <a:rPr lang="nl-NL" sz="2400" b="1" dirty="0">
                <a:latin typeface="Verdana"/>
                <a:ea typeface="Verdana"/>
              </a:rPr>
              <a:t>Zekerheid over exportinkomsten</a:t>
            </a:r>
            <a:endParaRPr lang="en-US" sz="2400" b="1">
              <a:latin typeface="Verdana"/>
              <a:ea typeface="Verdana"/>
            </a:endParaRPr>
          </a:p>
        </p:txBody>
      </p:sp>
      <p:sp>
        <p:nvSpPr>
          <p:cNvPr id="167" name="Google Shape;167;p6"/>
          <p:cNvSpPr txBox="1">
            <a:spLocks noGrp="1"/>
          </p:cNvSpPr>
          <p:nvPr>
            <p:ph type="body" idx="4294967295"/>
          </p:nvPr>
        </p:nvSpPr>
        <p:spPr>
          <a:xfrm>
            <a:off x="731606" y="1537197"/>
            <a:ext cx="6887518" cy="456480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SzPts val="3300"/>
              <a:buNone/>
            </a:pPr>
            <a:r>
              <a:rPr lang="nl-NL" sz="2000">
                <a:latin typeface="Verdana"/>
                <a:ea typeface="Verdana"/>
              </a:rPr>
              <a:t>Ontwikkelingslanden zijn afhankelijk van de export van landbouwproducten. </a:t>
            </a:r>
            <a:endParaRPr sz="2000">
              <a:latin typeface="Verdana"/>
              <a:ea typeface="Verdana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SzPts val="3300"/>
              <a:buNone/>
            </a:pPr>
            <a:endParaRPr sz="2000">
              <a:latin typeface="Verdana"/>
              <a:ea typeface="Verdana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SzPts val="3300"/>
              <a:buNone/>
            </a:pPr>
            <a:r>
              <a:rPr lang="nl-NL" sz="2000">
                <a:latin typeface="Verdana"/>
                <a:ea typeface="Verdana"/>
              </a:rPr>
              <a:t>Om zeker te zijn van exportinkomsten kunnen ze met hun afnemers een </a:t>
            </a:r>
            <a:r>
              <a:rPr lang="nl-NL" sz="2000" b="1">
                <a:latin typeface="Verdana"/>
                <a:ea typeface="Verdana"/>
              </a:rPr>
              <a:t>grondstoffenovereenkomst</a:t>
            </a:r>
            <a:r>
              <a:rPr lang="nl-NL" sz="2000">
                <a:latin typeface="Verdana"/>
                <a:ea typeface="Verdana"/>
              </a:rPr>
              <a:t> afsluiten.</a:t>
            </a:r>
            <a:endParaRPr sz="2000">
              <a:latin typeface="Verdana"/>
              <a:ea typeface="Verdana"/>
            </a:endParaRPr>
          </a:p>
          <a:p>
            <a:pPr marL="304776" indent="-304776">
              <a:lnSpc>
                <a:spcPct val="100000"/>
              </a:lnSpc>
              <a:spcBef>
                <a:spcPts val="0"/>
              </a:spcBef>
              <a:buSzPts val="3300"/>
            </a:pPr>
            <a:r>
              <a:rPr lang="nl-NL" sz="2000">
                <a:latin typeface="Verdana"/>
                <a:ea typeface="Verdana"/>
              </a:rPr>
              <a:t>Doel: de prijzen stabiel houden.</a:t>
            </a:r>
            <a:endParaRPr sz="2000">
              <a:latin typeface="Verdana"/>
              <a:ea typeface="Verdana"/>
            </a:endParaRPr>
          </a:p>
          <a:p>
            <a:pPr marL="331155" lvl="2" indent="0">
              <a:lnSpc>
                <a:spcPct val="100000"/>
              </a:lnSpc>
              <a:spcBef>
                <a:spcPts val="0"/>
              </a:spcBef>
              <a:buSzPts val="3300"/>
              <a:buNone/>
            </a:pPr>
            <a:r>
              <a:rPr lang="nl-NL" sz="1600">
                <a:latin typeface="Verdana"/>
                <a:ea typeface="Verdana"/>
              </a:rPr>
              <a:t>Dat kan door het aanleggen van </a:t>
            </a:r>
            <a:r>
              <a:rPr lang="nl-NL" sz="1600" i="1">
                <a:latin typeface="Verdana"/>
                <a:ea typeface="Verdana"/>
              </a:rPr>
              <a:t>buffervoorraden:</a:t>
            </a:r>
            <a:r>
              <a:rPr lang="nl-NL" sz="1600">
                <a:latin typeface="Verdana"/>
                <a:ea typeface="Verdana"/>
              </a:rPr>
              <a:t> </a:t>
            </a:r>
            <a:endParaRPr sz="1600">
              <a:latin typeface="Verdana"/>
              <a:ea typeface="Verdana"/>
            </a:endParaRPr>
          </a:p>
          <a:p>
            <a:pPr marL="626642" lvl="2" indent="-265674">
              <a:lnSpc>
                <a:spcPct val="100000"/>
              </a:lnSpc>
              <a:spcBef>
                <a:spcPts val="0"/>
              </a:spcBef>
              <a:buSzPts val="3300"/>
            </a:pPr>
            <a:r>
              <a:rPr lang="nl-NL" sz="1600">
                <a:latin typeface="Verdana"/>
                <a:ea typeface="Verdana"/>
              </a:rPr>
              <a:t>overschotten opslaan (zodat het aanbod niet te groot wordt),</a:t>
            </a:r>
            <a:endParaRPr sz="1600">
              <a:latin typeface="Verdana"/>
              <a:ea typeface="Verdana"/>
            </a:endParaRPr>
          </a:p>
          <a:p>
            <a:pPr marL="626642" lvl="2" indent="-265674">
              <a:lnSpc>
                <a:spcPct val="100000"/>
              </a:lnSpc>
              <a:spcBef>
                <a:spcPts val="0"/>
              </a:spcBef>
              <a:buSzPts val="3300"/>
            </a:pPr>
            <a:r>
              <a:rPr lang="nl-NL" sz="1600">
                <a:latin typeface="Verdana"/>
                <a:ea typeface="Verdana"/>
              </a:rPr>
              <a:t>bij tekorten: (deel van) de buffervoorraad verkopen.</a:t>
            </a:r>
            <a:endParaRPr sz="1600">
              <a:latin typeface="Verdana"/>
              <a:ea typeface="Verdana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SzPts val="3300"/>
              <a:buNone/>
            </a:pPr>
            <a:endParaRPr sz="2000">
              <a:latin typeface="Verdana"/>
              <a:ea typeface="Verdana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SzPts val="3300"/>
              <a:buNone/>
            </a:pPr>
            <a:r>
              <a:rPr lang="nl-NL" sz="2000">
                <a:latin typeface="Verdana"/>
                <a:ea typeface="Verdana"/>
              </a:rPr>
              <a:t>Inkomsten kunnen ook verbeteren door:</a:t>
            </a:r>
            <a:endParaRPr sz="2000">
              <a:latin typeface="Verdana"/>
              <a:ea typeface="Verdana"/>
            </a:endParaRPr>
          </a:p>
          <a:p>
            <a:pPr marL="304776" indent="-304776">
              <a:lnSpc>
                <a:spcPct val="100000"/>
              </a:lnSpc>
              <a:spcBef>
                <a:spcPts val="0"/>
              </a:spcBef>
              <a:buSzPts val="3300"/>
            </a:pPr>
            <a:r>
              <a:rPr lang="nl-NL" sz="2000">
                <a:latin typeface="Verdana"/>
                <a:ea typeface="Verdana"/>
              </a:rPr>
              <a:t>minimumprijzen voor een grondstof </a:t>
            </a:r>
            <a:endParaRPr sz="2000">
              <a:latin typeface="Verdana"/>
              <a:ea typeface="Verdana"/>
            </a:endParaRPr>
          </a:p>
          <a:p>
            <a:pPr marL="304776" indent="-304776">
              <a:lnSpc>
                <a:spcPct val="100000"/>
              </a:lnSpc>
              <a:spcBef>
                <a:spcPts val="0"/>
              </a:spcBef>
              <a:buSzPts val="3300"/>
            </a:pPr>
            <a:r>
              <a:rPr lang="nl-NL" sz="2000">
                <a:latin typeface="Verdana"/>
                <a:ea typeface="Verdana"/>
              </a:rPr>
              <a:t>afspraken over vrijhandel (vrij exporteren).</a:t>
            </a:r>
            <a:endParaRPr sz="2000">
              <a:latin typeface="Verdana"/>
              <a:ea typeface="Verdana"/>
            </a:endParaRPr>
          </a:p>
        </p:txBody>
      </p:sp>
      <p:pic>
        <p:nvPicPr>
          <p:cNvPr id="168" name="Google Shape;168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91360" y="1537197"/>
            <a:ext cx="3269034" cy="28289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92180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531675-5F29-7ED8-65A1-94838CDCC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4000" dirty="0">
                <a:latin typeface="Verdana"/>
                <a:ea typeface="Verdana"/>
              </a:rPr>
              <a:t>Reflectie: Is armoede altijd ‘eigen schuld’?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E8194CB-619B-2BA0-48BF-82C0DEE7B1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2400" dirty="0">
                <a:latin typeface="Verdana"/>
                <a:ea typeface="Verdana"/>
              </a:rPr>
              <a:t>Waarom wel/niet?</a:t>
            </a:r>
          </a:p>
        </p:txBody>
      </p:sp>
    </p:spTree>
    <p:extLst>
      <p:ext uri="{BB962C8B-B14F-4D97-AF65-F5344CB8AC3E}">
        <p14:creationId xmlns:p14="http://schemas.microsoft.com/office/powerpoint/2010/main" val="93983454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636C9BF925FB146A783043C24CD720C" ma:contentTypeVersion="13" ma:contentTypeDescription="Een nieuw document maken." ma:contentTypeScope="" ma:versionID="41f8394f7ff6da5f650f57a77d1e8754">
  <xsd:schema xmlns:xsd="http://www.w3.org/2001/XMLSchema" xmlns:xs="http://www.w3.org/2001/XMLSchema" xmlns:p="http://schemas.microsoft.com/office/2006/metadata/properties" xmlns:ns2="86409d89-0a11-4ae9-9f45-f3b4ef54eeee" xmlns:ns3="37ea4e3e-e144-45a8-938e-e5b953a43d91" targetNamespace="http://schemas.microsoft.com/office/2006/metadata/properties" ma:root="true" ma:fieldsID="fbcad3ab7c587734da69947b7b5fdcb9" ns2:_="" ns3:_="">
    <xsd:import namespace="86409d89-0a11-4ae9-9f45-f3b4ef54eeee"/>
    <xsd:import namespace="37ea4e3e-e144-45a8-938e-e5b953a43d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6409d89-0a11-4ae9-9f45-f3b4ef54eee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Afbeeldingtags" ma:readOnly="false" ma:fieldId="{5cf76f15-5ced-4ddc-b409-7134ff3c332f}" ma:taxonomyMulti="true" ma:sspId="44014d13-2e77-4e0e-b1f5-10ec74e63a0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ea4e3e-e144-45a8-938e-e5b953a43d91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adf33807-f1ce-41a3-a1ef-d5465686a433}" ma:internalName="TaxCatchAll" ma:showField="CatchAllData" ma:web="37ea4e3e-e144-45a8-938e-e5b953a43d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6409d89-0a11-4ae9-9f45-f3b4ef54eeee">
      <Terms xmlns="http://schemas.microsoft.com/office/infopath/2007/PartnerControls"/>
    </lcf76f155ced4ddcb4097134ff3c332f>
    <TaxCatchAll xmlns="37ea4e3e-e144-45a8-938e-e5b953a43d91" xsi:nil="true"/>
  </documentManagement>
</p:properties>
</file>

<file path=customXml/itemProps1.xml><?xml version="1.0" encoding="utf-8"?>
<ds:datastoreItem xmlns:ds="http://schemas.openxmlformats.org/officeDocument/2006/customXml" ds:itemID="{912E6CF6-36CC-4378-8329-E475F0DB14B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819EE8E-D57D-4657-87BC-EC1E26CCC12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6409d89-0a11-4ae9-9f45-f3b4ef54eeee"/>
    <ds:schemaRef ds:uri="37ea4e3e-e144-45a8-938e-e5b953a43d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6B028BF-01E4-4282-A949-374C7A1C8DA1}">
  <ds:schemaRefs>
    <ds:schemaRef ds:uri="http://schemas.microsoft.com/office/2006/metadata/properties"/>
    <ds:schemaRef ds:uri="http://schemas.microsoft.com/office/infopath/2007/PartnerControls"/>
    <ds:schemaRef ds:uri="86409d89-0a11-4ae9-9f45-f3b4ef54eeee"/>
    <ds:schemaRef ds:uri="37ea4e3e-e144-45a8-938e-e5b953a43d9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4172</TotalTime>
  <Words>1639</Words>
  <Application>Microsoft Office PowerPoint</Application>
  <PresentationFormat>Widescreen</PresentationFormat>
  <Paragraphs>276</Paragraphs>
  <Slides>17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Kantoorthema</vt:lpstr>
      <vt:lpstr> Ontwikkelingssamenwerking</vt:lpstr>
      <vt:lpstr>Stel je krijgt € 250 om aan een goed doel te geven.   Welke keuze maak je?</vt:lpstr>
      <vt:lpstr>Leerdoelen:</vt:lpstr>
      <vt:lpstr>Deze les</vt:lpstr>
      <vt:lpstr>Hoe meet je welvaart tussen landen?</vt:lpstr>
      <vt:lpstr>PowerPoint Presentation</vt:lpstr>
      <vt:lpstr>Inkomen per hoofd van de bevolking</vt:lpstr>
      <vt:lpstr>Inkomen per hoofd van de bevolking</vt:lpstr>
      <vt:lpstr>Brede welvaart (welvaart is meer dan inkomen)</vt:lpstr>
      <vt:lpstr>In Mauritius wonen 1,3 miljoen inwoners. Het nationaalinkomen is 11,5 miljard. De armste 10% van de bevolking ontvangt 3% van het nationaal inkomen. Bereken het inkomen per hoofd van de bevolking van de armste 10%</vt:lpstr>
      <vt:lpstr>Kenmerken ontwikkelingslanden</vt:lpstr>
      <vt:lpstr>Waarom zijn sommige landen arm en andere rijk?</vt:lpstr>
      <vt:lpstr>Voorbeelden van: zwakke instituties | onderontwikkeling</vt:lpstr>
      <vt:lpstr>Monocultuur</vt:lpstr>
      <vt:lpstr>Ruilvoet</vt:lpstr>
      <vt:lpstr>Zekerheid over exportinkomsten</vt:lpstr>
      <vt:lpstr>Reflectie: Is armoede altijd ‘eigen schuld’?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T.A. Verhoef</dc:creator>
  <cp:lastModifiedBy>T.A. Verhoef</cp:lastModifiedBy>
  <cp:revision>34</cp:revision>
  <dcterms:created xsi:type="dcterms:W3CDTF">2026-01-26T10:45:55Z</dcterms:created>
  <dcterms:modified xsi:type="dcterms:W3CDTF">2026-06-22T09:11:48Z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0x0101007636C9BF925FB146A783043C24CD720C</vt:lpwstr>
  </property>
  <property fmtid="{D5CDD505-2E9C-101B-9397-08002B2CF9AE}" pid="3" name="MediaServiceImageTags">
    <vt:lpwstr/>
  </property>
</Properties>
</file>