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2"/>
  </p:notesMasterIdLst>
  <p:sldIdLst>
    <p:sldId id="269" r:id="rId5"/>
    <p:sldId id="270" r:id="rId6"/>
    <p:sldId id="281" r:id="rId7"/>
    <p:sldId id="282" r:id="rId8"/>
    <p:sldId id="283" r:id="rId9"/>
    <p:sldId id="284" r:id="rId10"/>
    <p:sldId id="271" r:id="rId11"/>
    <p:sldId id="273" r:id="rId12"/>
    <p:sldId id="275" r:id="rId13"/>
    <p:sldId id="276" r:id="rId14"/>
    <p:sldId id="277" r:id="rId15"/>
    <p:sldId id="278" r:id="rId16"/>
    <p:sldId id="268" r:id="rId17"/>
    <p:sldId id="261" r:id="rId18"/>
    <p:sldId id="260" r:id="rId19"/>
    <p:sldId id="279" r:id="rId20"/>
    <p:sldId id="280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B02474-3A64-455C-83B9-9B9C6DC44E0D}" v="266" dt="2026-04-13T08:21:38.228"/>
    <p1510:client id="{F8475543-4D4C-C51E-D883-A1F4A9DA183E}" v="1" dt="2026-04-13T07:40:40.8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.A. Verhoef" userId="031b5b0f-aeab-4158-bce2-3130621e0ba9" providerId="ADAL" clId="{8264A26D-35DF-4DD2-A48D-6A9DB0EEC1F0}"/>
    <pc:docChg chg="undo redo custSel addSld delSld modSld">
      <pc:chgData name="T.A. Verhoef" userId="031b5b0f-aeab-4158-bce2-3130621e0ba9" providerId="ADAL" clId="{8264A26D-35DF-4DD2-A48D-6A9DB0EEC1F0}" dt="2026-04-13T08:21:38.228" v="261"/>
      <pc:docMkLst>
        <pc:docMk/>
      </pc:docMkLst>
      <pc:sldChg chg="setBg">
        <pc:chgData name="T.A. Verhoef" userId="031b5b0f-aeab-4158-bce2-3130621e0ba9" providerId="ADAL" clId="{8264A26D-35DF-4DD2-A48D-6A9DB0EEC1F0}" dt="2026-04-13T08:21:38.228" v="261"/>
        <pc:sldMkLst>
          <pc:docMk/>
          <pc:sldMk cId="1315318667" sldId="260"/>
        </pc:sldMkLst>
      </pc:sldChg>
      <pc:sldChg chg="modSp mod setBg">
        <pc:chgData name="T.A. Verhoef" userId="031b5b0f-aeab-4158-bce2-3130621e0ba9" providerId="ADAL" clId="{8264A26D-35DF-4DD2-A48D-6A9DB0EEC1F0}" dt="2026-04-13T08:03:57.405" v="71" actId="207"/>
        <pc:sldMkLst>
          <pc:docMk/>
          <pc:sldMk cId="3269136869" sldId="261"/>
        </pc:sldMkLst>
        <pc:spChg chg="mod">
          <ac:chgData name="T.A. Verhoef" userId="031b5b0f-aeab-4158-bce2-3130621e0ba9" providerId="ADAL" clId="{8264A26D-35DF-4DD2-A48D-6A9DB0EEC1F0}" dt="2026-04-13T08:03:57.405" v="71" actId="207"/>
          <ac:spMkLst>
            <pc:docMk/>
            <pc:sldMk cId="3269136869" sldId="261"/>
            <ac:spMk id="2" creationId="{65D1C305-E4E5-844A-E787-533CDDF1BAB1}"/>
          </ac:spMkLst>
        </pc:spChg>
        <pc:spChg chg="mod">
          <ac:chgData name="T.A. Verhoef" userId="031b5b0f-aeab-4158-bce2-3130621e0ba9" providerId="ADAL" clId="{8264A26D-35DF-4DD2-A48D-6A9DB0EEC1F0}" dt="2026-04-13T08:03:54.227" v="70" actId="207"/>
          <ac:spMkLst>
            <pc:docMk/>
            <pc:sldMk cId="3269136869" sldId="261"/>
            <ac:spMk id="3" creationId="{C5F86D26-1C99-8AF5-D88A-0873A3FD7914}"/>
          </ac:spMkLst>
        </pc:spChg>
      </pc:sldChg>
      <pc:sldChg chg="modSp del mod setBg">
        <pc:chgData name="T.A. Verhoef" userId="031b5b0f-aeab-4158-bce2-3130621e0ba9" providerId="ADAL" clId="{8264A26D-35DF-4DD2-A48D-6A9DB0EEC1F0}" dt="2026-04-13T08:10:11.973" v="160" actId="47"/>
        <pc:sldMkLst>
          <pc:docMk/>
          <pc:sldMk cId="0" sldId="262"/>
        </pc:sldMkLst>
        <pc:spChg chg="mod">
          <ac:chgData name="T.A. Verhoef" userId="031b5b0f-aeab-4158-bce2-3130621e0ba9" providerId="ADAL" clId="{8264A26D-35DF-4DD2-A48D-6A9DB0EEC1F0}" dt="2026-04-13T08:06:56.942" v="92" actId="207"/>
          <ac:spMkLst>
            <pc:docMk/>
            <pc:sldMk cId="0" sldId="262"/>
            <ac:spMk id="2" creationId="{00000000-0000-0000-0000-000000000000}"/>
          </ac:spMkLst>
        </pc:spChg>
        <pc:spChg chg="mod">
          <ac:chgData name="T.A. Verhoef" userId="031b5b0f-aeab-4158-bce2-3130621e0ba9" providerId="ADAL" clId="{8264A26D-35DF-4DD2-A48D-6A9DB0EEC1F0}" dt="2026-04-13T08:05:28.030" v="80" actId="207"/>
          <ac:spMkLst>
            <pc:docMk/>
            <pc:sldMk cId="0" sldId="262"/>
            <ac:spMk id="4" creationId="{00000000-0000-0000-0000-000000000000}"/>
          </ac:spMkLst>
        </pc:spChg>
        <pc:spChg chg="mod">
          <ac:chgData name="T.A. Verhoef" userId="031b5b0f-aeab-4158-bce2-3130621e0ba9" providerId="ADAL" clId="{8264A26D-35DF-4DD2-A48D-6A9DB0EEC1F0}" dt="2026-04-13T08:05:32.358" v="81" actId="207"/>
          <ac:spMkLst>
            <pc:docMk/>
            <pc:sldMk cId="0" sldId="262"/>
            <ac:spMk id="6" creationId="{00000000-0000-0000-0000-000000000000}"/>
          </ac:spMkLst>
        </pc:spChg>
        <pc:spChg chg="mod">
          <ac:chgData name="T.A. Verhoef" userId="031b5b0f-aeab-4158-bce2-3130621e0ba9" providerId="ADAL" clId="{8264A26D-35DF-4DD2-A48D-6A9DB0EEC1F0}" dt="2026-04-13T08:05:37.625" v="82" actId="207"/>
          <ac:spMkLst>
            <pc:docMk/>
            <pc:sldMk cId="0" sldId="262"/>
            <ac:spMk id="8" creationId="{00000000-0000-0000-0000-000000000000}"/>
          </ac:spMkLst>
        </pc:spChg>
        <pc:spChg chg="mod">
          <ac:chgData name="T.A. Verhoef" userId="031b5b0f-aeab-4158-bce2-3130621e0ba9" providerId="ADAL" clId="{8264A26D-35DF-4DD2-A48D-6A9DB0EEC1F0}" dt="2026-04-13T08:00:41.540" v="37" actId="207"/>
          <ac:spMkLst>
            <pc:docMk/>
            <pc:sldMk cId="0" sldId="262"/>
            <ac:spMk id="10" creationId="{00000000-0000-0000-0000-000000000000}"/>
          </ac:spMkLst>
        </pc:spChg>
      </pc:sldChg>
      <pc:sldChg chg="addSp delSp modSp del mod setBg">
        <pc:chgData name="T.A. Verhoef" userId="031b5b0f-aeab-4158-bce2-3130621e0ba9" providerId="ADAL" clId="{8264A26D-35DF-4DD2-A48D-6A9DB0EEC1F0}" dt="2026-04-13T08:13:44.067" v="208" actId="47"/>
        <pc:sldMkLst>
          <pc:docMk/>
          <pc:sldMk cId="0" sldId="263"/>
        </pc:sldMkLst>
        <pc:spChg chg="add del mod">
          <ac:chgData name="T.A. Verhoef" userId="031b5b0f-aeab-4158-bce2-3130621e0ba9" providerId="ADAL" clId="{8264A26D-35DF-4DD2-A48D-6A9DB0EEC1F0}" dt="2026-04-13T08:12:58.531" v="201" actId="21"/>
          <ac:spMkLst>
            <pc:docMk/>
            <pc:sldMk cId="0" sldId="263"/>
            <ac:spMk id="3" creationId="{00000000-0000-0000-0000-000000000000}"/>
          </ac:spMkLst>
        </pc:spChg>
        <pc:spChg chg="add del mod">
          <ac:chgData name="T.A. Verhoef" userId="031b5b0f-aeab-4158-bce2-3130621e0ba9" providerId="ADAL" clId="{8264A26D-35DF-4DD2-A48D-6A9DB0EEC1F0}" dt="2026-04-13T08:12:58.531" v="201" actId="21"/>
          <ac:spMkLst>
            <pc:docMk/>
            <pc:sldMk cId="0" sldId="263"/>
            <ac:spMk id="4" creationId="{00000000-0000-0000-0000-000000000000}"/>
          </ac:spMkLst>
        </pc:spChg>
        <pc:spChg chg="add del mod">
          <ac:chgData name="T.A. Verhoef" userId="031b5b0f-aeab-4158-bce2-3130621e0ba9" providerId="ADAL" clId="{8264A26D-35DF-4DD2-A48D-6A9DB0EEC1F0}" dt="2026-04-13T08:13:41.905" v="207"/>
          <ac:spMkLst>
            <pc:docMk/>
            <pc:sldMk cId="0" sldId="263"/>
            <ac:spMk id="5" creationId="{00000000-0000-0000-0000-000000000000}"/>
          </ac:spMkLst>
        </pc:spChg>
        <pc:spChg chg="add del">
          <ac:chgData name="T.A. Verhoef" userId="031b5b0f-aeab-4158-bce2-3130621e0ba9" providerId="ADAL" clId="{8264A26D-35DF-4DD2-A48D-6A9DB0EEC1F0}" dt="2026-04-13T08:12:58.531" v="201" actId="21"/>
          <ac:spMkLst>
            <pc:docMk/>
            <pc:sldMk cId="0" sldId="263"/>
            <ac:spMk id="6" creationId="{00000000-0000-0000-0000-000000000000}"/>
          </ac:spMkLst>
        </pc:spChg>
        <pc:picChg chg="add del">
          <ac:chgData name="T.A. Verhoef" userId="031b5b0f-aeab-4158-bce2-3130621e0ba9" providerId="ADAL" clId="{8264A26D-35DF-4DD2-A48D-6A9DB0EEC1F0}" dt="2026-04-13T08:12:58.531" v="201" actId="21"/>
          <ac:picMkLst>
            <pc:docMk/>
            <pc:sldMk cId="0" sldId="263"/>
            <ac:picMk id="2" creationId="{00000000-0000-0000-0000-000000000000}"/>
          </ac:picMkLst>
        </pc:picChg>
      </pc:sldChg>
      <pc:sldChg chg="del">
        <pc:chgData name="T.A. Verhoef" userId="031b5b0f-aeab-4158-bce2-3130621e0ba9" providerId="ADAL" clId="{8264A26D-35DF-4DD2-A48D-6A9DB0EEC1F0}" dt="2026-04-13T08:18:04.165" v="238" actId="47"/>
        <pc:sldMkLst>
          <pc:docMk/>
          <pc:sldMk cId="0" sldId="264"/>
        </pc:sldMkLst>
      </pc:sldChg>
      <pc:sldChg chg="del">
        <pc:chgData name="T.A. Verhoef" userId="031b5b0f-aeab-4158-bce2-3130621e0ba9" providerId="ADAL" clId="{8264A26D-35DF-4DD2-A48D-6A9DB0EEC1F0}" dt="2026-04-13T08:21:24.763" v="259" actId="47"/>
        <pc:sldMkLst>
          <pc:docMk/>
          <pc:sldMk cId="0" sldId="265"/>
        </pc:sldMkLst>
      </pc:sldChg>
      <pc:sldChg chg="modSp mod setBg">
        <pc:chgData name="T.A. Verhoef" userId="031b5b0f-aeab-4158-bce2-3130621e0ba9" providerId="ADAL" clId="{8264A26D-35DF-4DD2-A48D-6A9DB0EEC1F0}" dt="2026-04-13T08:03:33.697" v="68" actId="207"/>
        <pc:sldMkLst>
          <pc:docMk/>
          <pc:sldMk cId="1033812081" sldId="268"/>
        </pc:sldMkLst>
        <pc:spChg chg="mod">
          <ac:chgData name="T.A. Verhoef" userId="031b5b0f-aeab-4158-bce2-3130621e0ba9" providerId="ADAL" clId="{8264A26D-35DF-4DD2-A48D-6A9DB0EEC1F0}" dt="2026-04-13T08:03:33.697" v="68" actId="207"/>
          <ac:spMkLst>
            <pc:docMk/>
            <pc:sldMk cId="1033812081" sldId="268"/>
            <ac:spMk id="2" creationId="{A6B93DC1-A5D1-31F7-44D5-C159D79AEC2A}"/>
          </ac:spMkLst>
        </pc:spChg>
        <pc:spChg chg="mod">
          <ac:chgData name="T.A. Verhoef" userId="031b5b0f-aeab-4158-bce2-3130621e0ba9" providerId="ADAL" clId="{8264A26D-35DF-4DD2-A48D-6A9DB0EEC1F0}" dt="2026-04-13T08:03:30.697" v="67" actId="207"/>
          <ac:spMkLst>
            <pc:docMk/>
            <pc:sldMk cId="1033812081" sldId="268"/>
            <ac:spMk id="3" creationId="{72D816A2-0B65-C015-54A3-058466D9B6AD}"/>
          </ac:spMkLst>
        </pc:spChg>
      </pc:sldChg>
      <pc:sldChg chg="modSp mod setBg">
        <pc:chgData name="T.A. Verhoef" userId="031b5b0f-aeab-4158-bce2-3130621e0ba9" providerId="ADAL" clId="{8264A26D-35DF-4DD2-A48D-6A9DB0EEC1F0}" dt="2026-04-13T07:57:28.761" v="3" actId="20577"/>
        <pc:sldMkLst>
          <pc:docMk/>
          <pc:sldMk cId="2540320458" sldId="269"/>
        </pc:sldMkLst>
        <pc:spChg chg="mod">
          <ac:chgData name="T.A. Verhoef" userId="031b5b0f-aeab-4158-bce2-3130621e0ba9" providerId="ADAL" clId="{8264A26D-35DF-4DD2-A48D-6A9DB0EEC1F0}" dt="2026-04-13T07:57:22.907" v="1" actId="207"/>
          <ac:spMkLst>
            <pc:docMk/>
            <pc:sldMk cId="2540320458" sldId="269"/>
            <ac:spMk id="2" creationId="{1426D2C8-59C4-FEF6-413B-7874752E34D8}"/>
          </ac:spMkLst>
        </pc:spChg>
        <pc:spChg chg="mod">
          <ac:chgData name="T.A. Verhoef" userId="031b5b0f-aeab-4158-bce2-3130621e0ba9" providerId="ADAL" clId="{8264A26D-35DF-4DD2-A48D-6A9DB0EEC1F0}" dt="2026-04-13T07:57:28.761" v="3" actId="20577"/>
          <ac:spMkLst>
            <pc:docMk/>
            <pc:sldMk cId="2540320458" sldId="269"/>
            <ac:spMk id="4" creationId="{2805A062-F86A-2F09-E41A-E4B0D1DB1B99}"/>
          </ac:spMkLst>
        </pc:spChg>
      </pc:sldChg>
      <pc:sldChg chg="modSp mod setBg">
        <pc:chgData name="T.A. Verhoef" userId="031b5b0f-aeab-4158-bce2-3130621e0ba9" providerId="ADAL" clId="{8264A26D-35DF-4DD2-A48D-6A9DB0EEC1F0}" dt="2026-04-13T08:00:46.633" v="40" actId="207"/>
        <pc:sldMkLst>
          <pc:docMk/>
          <pc:sldMk cId="2677631707" sldId="270"/>
        </pc:sldMkLst>
        <pc:spChg chg="mod">
          <ac:chgData name="T.A. Verhoef" userId="031b5b0f-aeab-4158-bce2-3130621e0ba9" providerId="ADAL" clId="{8264A26D-35DF-4DD2-A48D-6A9DB0EEC1F0}" dt="2026-04-13T08:00:46.633" v="40" actId="207"/>
          <ac:spMkLst>
            <pc:docMk/>
            <pc:sldMk cId="2677631707" sldId="270"/>
            <ac:spMk id="2" creationId="{411D0541-51EA-B9FB-3341-C3BAEA36458F}"/>
          </ac:spMkLst>
        </pc:spChg>
        <pc:spChg chg="mod">
          <ac:chgData name="T.A. Verhoef" userId="031b5b0f-aeab-4158-bce2-3130621e0ba9" providerId="ADAL" clId="{8264A26D-35DF-4DD2-A48D-6A9DB0EEC1F0}" dt="2026-04-13T07:57:57.775" v="5" actId="207"/>
          <ac:spMkLst>
            <pc:docMk/>
            <pc:sldMk cId="2677631707" sldId="270"/>
            <ac:spMk id="3" creationId="{10337C11-E0E7-44C7-3500-FFAA3418CC45}"/>
          </ac:spMkLst>
        </pc:spChg>
      </pc:sldChg>
      <pc:sldChg chg="modSp mod setBg">
        <pc:chgData name="T.A. Verhoef" userId="031b5b0f-aeab-4158-bce2-3130621e0ba9" providerId="ADAL" clId="{8264A26D-35DF-4DD2-A48D-6A9DB0EEC1F0}" dt="2026-04-13T08:01:21.879" v="45" actId="207"/>
        <pc:sldMkLst>
          <pc:docMk/>
          <pc:sldMk cId="3751165340" sldId="271"/>
        </pc:sldMkLst>
        <pc:spChg chg="mod">
          <ac:chgData name="T.A. Verhoef" userId="031b5b0f-aeab-4158-bce2-3130621e0ba9" providerId="ADAL" clId="{8264A26D-35DF-4DD2-A48D-6A9DB0EEC1F0}" dt="2026-04-13T08:01:18.505" v="44" actId="207"/>
          <ac:spMkLst>
            <pc:docMk/>
            <pc:sldMk cId="3751165340" sldId="271"/>
            <ac:spMk id="2" creationId="{85C45A01-4876-E9EA-D5EA-CD39AB28B4BB}"/>
          </ac:spMkLst>
        </pc:spChg>
        <pc:spChg chg="mod">
          <ac:chgData name="T.A. Verhoef" userId="031b5b0f-aeab-4158-bce2-3130621e0ba9" providerId="ADAL" clId="{8264A26D-35DF-4DD2-A48D-6A9DB0EEC1F0}" dt="2026-04-13T08:01:21.879" v="45" actId="207"/>
          <ac:spMkLst>
            <pc:docMk/>
            <pc:sldMk cId="3751165340" sldId="271"/>
            <ac:spMk id="3" creationId="{ADDBA6C3-6F0A-E1A2-9F18-85C14E5F425B}"/>
          </ac:spMkLst>
        </pc:spChg>
      </pc:sldChg>
      <pc:sldChg chg="modSp mod setBg">
        <pc:chgData name="T.A. Verhoef" userId="031b5b0f-aeab-4158-bce2-3130621e0ba9" providerId="ADAL" clId="{8264A26D-35DF-4DD2-A48D-6A9DB0EEC1F0}" dt="2026-04-13T08:02:12.263" v="51" actId="207"/>
        <pc:sldMkLst>
          <pc:docMk/>
          <pc:sldMk cId="2785064383" sldId="273"/>
        </pc:sldMkLst>
        <pc:spChg chg="mod">
          <ac:chgData name="T.A. Verhoef" userId="031b5b0f-aeab-4158-bce2-3130621e0ba9" providerId="ADAL" clId="{8264A26D-35DF-4DD2-A48D-6A9DB0EEC1F0}" dt="2026-04-13T08:02:12.263" v="51" actId="207"/>
          <ac:spMkLst>
            <pc:docMk/>
            <pc:sldMk cId="2785064383" sldId="273"/>
            <ac:spMk id="2" creationId="{FE6F5450-6CEB-0929-6257-C9D324D425DD}"/>
          </ac:spMkLst>
        </pc:spChg>
        <pc:spChg chg="mod">
          <ac:chgData name="T.A. Verhoef" userId="031b5b0f-aeab-4158-bce2-3130621e0ba9" providerId="ADAL" clId="{8264A26D-35DF-4DD2-A48D-6A9DB0EEC1F0}" dt="2026-04-13T08:02:09.359" v="50" actId="207"/>
          <ac:spMkLst>
            <pc:docMk/>
            <pc:sldMk cId="2785064383" sldId="273"/>
            <ac:spMk id="3" creationId="{AB4E07F3-22D3-4F6F-BB77-1146D84A6902}"/>
          </ac:spMkLst>
        </pc:spChg>
      </pc:sldChg>
      <pc:sldChg chg="modSp mod setBg">
        <pc:chgData name="T.A. Verhoef" userId="031b5b0f-aeab-4158-bce2-3130621e0ba9" providerId="ADAL" clId="{8264A26D-35DF-4DD2-A48D-6A9DB0EEC1F0}" dt="2026-04-13T08:02:37.598" v="55" actId="207"/>
        <pc:sldMkLst>
          <pc:docMk/>
          <pc:sldMk cId="3257927640" sldId="275"/>
        </pc:sldMkLst>
        <pc:spChg chg="mod">
          <ac:chgData name="T.A. Verhoef" userId="031b5b0f-aeab-4158-bce2-3130621e0ba9" providerId="ADAL" clId="{8264A26D-35DF-4DD2-A48D-6A9DB0EEC1F0}" dt="2026-04-13T08:02:33.605" v="54" actId="207"/>
          <ac:spMkLst>
            <pc:docMk/>
            <pc:sldMk cId="3257927640" sldId="275"/>
            <ac:spMk id="2" creationId="{907738F4-0622-8638-F469-FA57D4403998}"/>
          </ac:spMkLst>
        </pc:spChg>
        <pc:spChg chg="mod">
          <ac:chgData name="T.A. Verhoef" userId="031b5b0f-aeab-4158-bce2-3130621e0ba9" providerId="ADAL" clId="{8264A26D-35DF-4DD2-A48D-6A9DB0EEC1F0}" dt="2026-04-13T08:02:37.598" v="55" actId="207"/>
          <ac:spMkLst>
            <pc:docMk/>
            <pc:sldMk cId="3257927640" sldId="275"/>
            <ac:spMk id="3" creationId="{5E3ADA77-1705-745C-F1E1-6F76C78911C2}"/>
          </ac:spMkLst>
        </pc:spChg>
      </pc:sldChg>
      <pc:sldChg chg="modSp mod setBg">
        <pc:chgData name="T.A. Verhoef" userId="031b5b0f-aeab-4158-bce2-3130621e0ba9" providerId="ADAL" clId="{8264A26D-35DF-4DD2-A48D-6A9DB0EEC1F0}" dt="2026-04-13T08:02:52.275" v="58" actId="207"/>
        <pc:sldMkLst>
          <pc:docMk/>
          <pc:sldMk cId="3572314869" sldId="276"/>
        </pc:sldMkLst>
        <pc:spChg chg="mod">
          <ac:chgData name="T.A. Verhoef" userId="031b5b0f-aeab-4158-bce2-3130621e0ba9" providerId="ADAL" clId="{8264A26D-35DF-4DD2-A48D-6A9DB0EEC1F0}" dt="2026-04-13T08:02:52.275" v="58" actId="207"/>
          <ac:spMkLst>
            <pc:docMk/>
            <pc:sldMk cId="3572314869" sldId="276"/>
            <ac:spMk id="2" creationId="{7B3E3843-17DF-ED5F-379F-BD41177C04AB}"/>
          </ac:spMkLst>
        </pc:spChg>
        <pc:spChg chg="mod">
          <ac:chgData name="T.A. Verhoef" userId="031b5b0f-aeab-4158-bce2-3130621e0ba9" providerId="ADAL" clId="{8264A26D-35DF-4DD2-A48D-6A9DB0EEC1F0}" dt="2026-04-13T08:02:47.994" v="57" actId="207"/>
          <ac:spMkLst>
            <pc:docMk/>
            <pc:sldMk cId="3572314869" sldId="276"/>
            <ac:spMk id="3" creationId="{93B8551E-FF65-9804-C0D2-CD4F90F3B686}"/>
          </ac:spMkLst>
        </pc:spChg>
      </pc:sldChg>
      <pc:sldChg chg="modSp mod setBg">
        <pc:chgData name="T.A. Verhoef" userId="031b5b0f-aeab-4158-bce2-3130621e0ba9" providerId="ADAL" clId="{8264A26D-35DF-4DD2-A48D-6A9DB0EEC1F0}" dt="2026-04-13T08:03:04.844" v="61" actId="207"/>
        <pc:sldMkLst>
          <pc:docMk/>
          <pc:sldMk cId="747734931" sldId="277"/>
        </pc:sldMkLst>
        <pc:spChg chg="mod">
          <ac:chgData name="T.A. Verhoef" userId="031b5b0f-aeab-4158-bce2-3130621e0ba9" providerId="ADAL" clId="{8264A26D-35DF-4DD2-A48D-6A9DB0EEC1F0}" dt="2026-04-13T08:03:04.844" v="61" actId="207"/>
          <ac:spMkLst>
            <pc:docMk/>
            <pc:sldMk cId="747734931" sldId="277"/>
            <ac:spMk id="2" creationId="{02F9005C-A245-F656-6D0D-4D6E751CC7BB}"/>
          </ac:spMkLst>
        </pc:spChg>
        <pc:spChg chg="mod">
          <ac:chgData name="T.A. Verhoef" userId="031b5b0f-aeab-4158-bce2-3130621e0ba9" providerId="ADAL" clId="{8264A26D-35DF-4DD2-A48D-6A9DB0EEC1F0}" dt="2026-04-13T08:03:01.738" v="60" actId="207"/>
          <ac:spMkLst>
            <pc:docMk/>
            <pc:sldMk cId="747734931" sldId="277"/>
            <ac:spMk id="3" creationId="{E6FA519C-2BAD-692A-8C8C-9F005E7DB263}"/>
          </ac:spMkLst>
        </pc:spChg>
      </pc:sldChg>
      <pc:sldChg chg="modSp mod setBg">
        <pc:chgData name="T.A. Verhoef" userId="031b5b0f-aeab-4158-bce2-3130621e0ba9" providerId="ADAL" clId="{8264A26D-35DF-4DD2-A48D-6A9DB0EEC1F0}" dt="2026-04-13T08:03:18.456" v="64" actId="207"/>
        <pc:sldMkLst>
          <pc:docMk/>
          <pc:sldMk cId="3749715531" sldId="278"/>
        </pc:sldMkLst>
        <pc:spChg chg="mod">
          <ac:chgData name="T.A. Verhoef" userId="031b5b0f-aeab-4158-bce2-3130621e0ba9" providerId="ADAL" clId="{8264A26D-35DF-4DD2-A48D-6A9DB0EEC1F0}" dt="2026-04-13T08:03:18.456" v="64" actId="207"/>
          <ac:spMkLst>
            <pc:docMk/>
            <pc:sldMk cId="3749715531" sldId="278"/>
            <ac:spMk id="2" creationId="{59F0EC28-8534-6FC8-665E-A2A079B0A64C}"/>
          </ac:spMkLst>
        </pc:spChg>
        <pc:spChg chg="mod">
          <ac:chgData name="T.A. Verhoef" userId="031b5b0f-aeab-4158-bce2-3130621e0ba9" providerId="ADAL" clId="{8264A26D-35DF-4DD2-A48D-6A9DB0EEC1F0}" dt="2026-04-13T08:03:15.103" v="63" actId="207"/>
          <ac:spMkLst>
            <pc:docMk/>
            <pc:sldMk cId="3749715531" sldId="278"/>
            <ac:spMk id="3" creationId="{0F442510-28FA-6AB2-6B37-83022B2E3CA5}"/>
          </ac:spMkLst>
        </pc:spChg>
      </pc:sldChg>
      <pc:sldChg chg="modSp mod setBg">
        <pc:chgData name="T.A. Verhoef" userId="031b5b0f-aeab-4158-bce2-3130621e0ba9" providerId="ADAL" clId="{8264A26D-35DF-4DD2-A48D-6A9DB0EEC1F0}" dt="2026-04-13T08:04:46.517" v="75" actId="207"/>
        <pc:sldMkLst>
          <pc:docMk/>
          <pc:sldMk cId="2232060620" sldId="279"/>
        </pc:sldMkLst>
        <pc:spChg chg="mod">
          <ac:chgData name="T.A. Verhoef" userId="031b5b0f-aeab-4158-bce2-3130621e0ba9" providerId="ADAL" clId="{8264A26D-35DF-4DD2-A48D-6A9DB0EEC1F0}" dt="2026-04-13T08:04:46.517" v="75" actId="207"/>
          <ac:spMkLst>
            <pc:docMk/>
            <pc:sldMk cId="2232060620" sldId="279"/>
            <ac:spMk id="2" creationId="{5B4BF88B-73E4-188E-2259-05F2AAEF689D}"/>
          </ac:spMkLst>
        </pc:spChg>
        <pc:spChg chg="mod">
          <ac:chgData name="T.A. Verhoef" userId="031b5b0f-aeab-4158-bce2-3130621e0ba9" providerId="ADAL" clId="{8264A26D-35DF-4DD2-A48D-6A9DB0EEC1F0}" dt="2026-04-13T08:04:43.550" v="74" actId="207"/>
          <ac:spMkLst>
            <pc:docMk/>
            <pc:sldMk cId="2232060620" sldId="279"/>
            <ac:spMk id="3" creationId="{6AEC6851-E324-13B0-940C-BF32FCB5A745}"/>
          </ac:spMkLst>
        </pc:spChg>
      </pc:sldChg>
      <pc:sldChg chg="modSp mod setBg">
        <pc:chgData name="T.A. Verhoef" userId="031b5b0f-aeab-4158-bce2-3130621e0ba9" providerId="ADAL" clId="{8264A26D-35DF-4DD2-A48D-6A9DB0EEC1F0}" dt="2026-04-13T08:05:11.416" v="79" actId="113"/>
        <pc:sldMkLst>
          <pc:docMk/>
          <pc:sldMk cId="2710885572" sldId="280"/>
        </pc:sldMkLst>
        <pc:spChg chg="mod">
          <ac:chgData name="T.A. Verhoef" userId="031b5b0f-aeab-4158-bce2-3130621e0ba9" providerId="ADAL" clId="{8264A26D-35DF-4DD2-A48D-6A9DB0EEC1F0}" dt="2026-04-13T08:05:07.118" v="78" actId="207"/>
          <ac:spMkLst>
            <pc:docMk/>
            <pc:sldMk cId="2710885572" sldId="280"/>
            <ac:spMk id="2" creationId="{24F0FE71-9999-FBCF-2F76-551B778A1BF0}"/>
          </ac:spMkLst>
        </pc:spChg>
        <pc:spChg chg="mod">
          <ac:chgData name="T.A. Verhoef" userId="031b5b0f-aeab-4158-bce2-3130621e0ba9" providerId="ADAL" clId="{8264A26D-35DF-4DD2-A48D-6A9DB0EEC1F0}" dt="2026-04-13T08:05:11.416" v="79" actId="113"/>
          <ac:spMkLst>
            <pc:docMk/>
            <pc:sldMk cId="2710885572" sldId="280"/>
            <ac:spMk id="3" creationId="{B96AE175-D40C-81FC-D953-79E8390FBC1B}"/>
          </ac:spMkLst>
        </pc:spChg>
      </pc:sldChg>
      <pc:sldChg chg="addSp delSp modSp new mod modClrScheme chgLayout modNotesTx">
        <pc:chgData name="T.A. Verhoef" userId="031b5b0f-aeab-4158-bce2-3130621e0ba9" providerId="ADAL" clId="{8264A26D-35DF-4DD2-A48D-6A9DB0EEC1F0}" dt="2026-04-13T08:15:32.525" v="215" actId="20577"/>
        <pc:sldMkLst>
          <pc:docMk/>
          <pc:sldMk cId="3552549531" sldId="281"/>
        </pc:sldMkLst>
        <pc:spChg chg="add mod">
          <ac:chgData name="T.A. Verhoef" userId="031b5b0f-aeab-4158-bce2-3130621e0ba9" providerId="ADAL" clId="{8264A26D-35DF-4DD2-A48D-6A9DB0EEC1F0}" dt="2026-04-13T08:07:19.696" v="122" actId="20577"/>
          <ac:spMkLst>
            <pc:docMk/>
            <pc:sldMk cId="3552549531" sldId="281"/>
            <ac:spMk id="2" creationId="{54101895-D135-B8BC-7636-C8995354C4E4}"/>
          </ac:spMkLst>
        </pc:spChg>
        <pc:spChg chg="add del mod">
          <ac:chgData name="T.A. Verhoef" userId="031b5b0f-aeab-4158-bce2-3130621e0ba9" providerId="ADAL" clId="{8264A26D-35DF-4DD2-A48D-6A9DB0EEC1F0}" dt="2026-04-13T08:07:37.164" v="123" actId="3680"/>
          <ac:spMkLst>
            <pc:docMk/>
            <pc:sldMk cId="3552549531" sldId="281"/>
            <ac:spMk id="3" creationId="{2653D684-CF73-CA2B-461E-DD27E2718EB2}"/>
          </ac:spMkLst>
        </pc:spChg>
        <pc:spChg chg="add mod">
          <ac:chgData name="T.A. Verhoef" userId="031b5b0f-aeab-4158-bce2-3130621e0ba9" providerId="ADAL" clId="{8264A26D-35DF-4DD2-A48D-6A9DB0EEC1F0}" dt="2026-04-13T08:09:25.907" v="147" actId="1076"/>
          <ac:spMkLst>
            <pc:docMk/>
            <pc:sldMk cId="3552549531" sldId="281"/>
            <ac:spMk id="9" creationId="{AF5AF29E-5F4E-F4E9-E27C-0F3A55C25B76}"/>
          </ac:spMkLst>
        </pc:spChg>
        <pc:graphicFrameChg chg="add mod ord modGraphic">
          <ac:chgData name="T.A. Verhoef" userId="031b5b0f-aeab-4158-bce2-3130621e0ba9" providerId="ADAL" clId="{8264A26D-35DF-4DD2-A48D-6A9DB0EEC1F0}" dt="2026-04-13T08:10:07.072" v="159" actId="20577"/>
          <ac:graphicFrameMkLst>
            <pc:docMk/>
            <pc:sldMk cId="3552549531" sldId="281"/>
            <ac:graphicFrameMk id="4" creationId="{407BD04B-2ED0-77A4-BDBC-0D7124086C4D}"/>
          </ac:graphicFrameMkLst>
        </pc:graphicFrameChg>
        <pc:picChg chg="add mod">
          <ac:chgData name="T.A. Verhoef" userId="031b5b0f-aeab-4158-bce2-3130621e0ba9" providerId="ADAL" clId="{8264A26D-35DF-4DD2-A48D-6A9DB0EEC1F0}" dt="2026-04-13T08:09:46.744" v="153" actId="1076"/>
          <ac:picMkLst>
            <pc:docMk/>
            <pc:sldMk cId="3552549531" sldId="281"/>
            <ac:picMk id="5" creationId="{E910B6FC-5247-DA49-2C99-5E8CEEA133F2}"/>
          </ac:picMkLst>
        </pc:picChg>
        <pc:picChg chg="add mod">
          <ac:chgData name="T.A. Verhoef" userId="031b5b0f-aeab-4158-bce2-3130621e0ba9" providerId="ADAL" clId="{8264A26D-35DF-4DD2-A48D-6A9DB0EEC1F0}" dt="2026-04-13T08:09:51.835" v="154" actId="1076"/>
          <ac:picMkLst>
            <pc:docMk/>
            <pc:sldMk cId="3552549531" sldId="281"/>
            <ac:picMk id="6" creationId="{F453B0F2-662B-222D-0F41-7629971FB047}"/>
          </ac:picMkLst>
        </pc:picChg>
        <pc:picChg chg="add mod">
          <ac:chgData name="T.A. Verhoef" userId="031b5b0f-aeab-4158-bce2-3130621e0ba9" providerId="ADAL" clId="{8264A26D-35DF-4DD2-A48D-6A9DB0EEC1F0}" dt="2026-04-13T08:09:54.646" v="155" actId="1076"/>
          <ac:picMkLst>
            <pc:docMk/>
            <pc:sldMk cId="3552549531" sldId="281"/>
            <ac:picMk id="7" creationId="{071E340E-79A3-F66F-6445-49DF4FDF2E06}"/>
          </ac:picMkLst>
        </pc:picChg>
      </pc:sldChg>
      <pc:sldChg chg="addSp delSp modSp new mod modClrScheme chgLayout">
        <pc:chgData name="T.A. Verhoef" userId="031b5b0f-aeab-4158-bce2-3130621e0ba9" providerId="ADAL" clId="{8264A26D-35DF-4DD2-A48D-6A9DB0EEC1F0}" dt="2026-04-13T08:15:43.774" v="216" actId="120"/>
        <pc:sldMkLst>
          <pc:docMk/>
          <pc:sldMk cId="1534705281" sldId="282"/>
        </pc:sldMkLst>
        <pc:spChg chg="add mod ord">
          <ac:chgData name="T.A. Verhoef" userId="031b5b0f-aeab-4158-bce2-3130621e0ba9" providerId="ADAL" clId="{8264A26D-35DF-4DD2-A48D-6A9DB0EEC1F0}" dt="2026-04-13T08:15:43.774" v="216" actId="120"/>
          <ac:spMkLst>
            <pc:docMk/>
            <pc:sldMk cId="1534705281" sldId="282"/>
            <ac:spMk id="2" creationId="{70AC0540-C860-8A9A-B8E7-38CB5523DEAB}"/>
          </ac:spMkLst>
        </pc:spChg>
        <pc:spChg chg="add del mod ord">
          <ac:chgData name="T.A. Verhoef" userId="031b5b0f-aeab-4158-bce2-3130621e0ba9" providerId="ADAL" clId="{8264A26D-35DF-4DD2-A48D-6A9DB0EEC1F0}" dt="2026-04-13T08:12:00.467" v="190" actId="700"/>
          <ac:spMkLst>
            <pc:docMk/>
            <pc:sldMk cId="1534705281" sldId="282"/>
            <ac:spMk id="3" creationId="{69F12DD8-6A78-2F32-BF35-7EC055E37F49}"/>
          </ac:spMkLst>
        </pc:spChg>
        <pc:spChg chg="add del mod ord">
          <ac:chgData name="T.A. Verhoef" userId="031b5b0f-aeab-4158-bce2-3130621e0ba9" providerId="ADAL" clId="{8264A26D-35DF-4DD2-A48D-6A9DB0EEC1F0}" dt="2026-04-13T08:12:30.221" v="196"/>
          <ac:spMkLst>
            <pc:docMk/>
            <pc:sldMk cId="1534705281" sldId="282"/>
            <ac:spMk id="4" creationId="{52057D08-F9CE-4D4C-6D77-08BEF16FC4CC}"/>
          </ac:spMkLst>
        </pc:spChg>
        <pc:spChg chg="add del mod ord">
          <ac:chgData name="T.A. Verhoef" userId="031b5b0f-aeab-4158-bce2-3130621e0ba9" providerId="ADAL" clId="{8264A26D-35DF-4DD2-A48D-6A9DB0EEC1F0}" dt="2026-04-13T08:14:36.132" v="209" actId="5793"/>
          <ac:spMkLst>
            <pc:docMk/>
            <pc:sldMk cId="1534705281" sldId="282"/>
            <ac:spMk id="5" creationId="{0F64421C-3891-9BBC-71C1-AE96DC2A2081}"/>
          </ac:spMkLst>
        </pc:spChg>
        <pc:spChg chg="add del mod">
          <ac:chgData name="T.A. Verhoef" userId="031b5b0f-aeab-4158-bce2-3130621e0ba9" providerId="ADAL" clId="{8264A26D-35DF-4DD2-A48D-6A9DB0EEC1F0}" dt="2026-04-13T08:12:56.462" v="200" actId="478"/>
          <ac:spMkLst>
            <pc:docMk/>
            <pc:sldMk cId="1534705281" sldId="282"/>
            <ac:spMk id="8" creationId="{00000000-0000-0000-0000-000000000000}"/>
          </ac:spMkLst>
        </pc:spChg>
        <pc:spChg chg="add del mod">
          <ac:chgData name="T.A. Verhoef" userId="031b5b0f-aeab-4158-bce2-3130621e0ba9" providerId="ADAL" clId="{8264A26D-35DF-4DD2-A48D-6A9DB0EEC1F0}" dt="2026-04-13T08:12:56.462" v="200" actId="478"/>
          <ac:spMkLst>
            <pc:docMk/>
            <pc:sldMk cId="1534705281" sldId="282"/>
            <ac:spMk id="9" creationId="{00000000-0000-0000-0000-000000000000}"/>
          </ac:spMkLst>
        </pc:spChg>
        <pc:spChg chg="add del mod">
          <ac:chgData name="T.A. Verhoef" userId="031b5b0f-aeab-4158-bce2-3130621e0ba9" providerId="ADAL" clId="{8264A26D-35DF-4DD2-A48D-6A9DB0EEC1F0}" dt="2026-04-13T08:12:56.462" v="200" actId="478"/>
          <ac:spMkLst>
            <pc:docMk/>
            <pc:sldMk cId="1534705281" sldId="282"/>
            <ac:spMk id="10" creationId="{00000000-0000-0000-0000-000000000000}"/>
          </ac:spMkLst>
        </pc:spChg>
        <pc:spChg chg="add del mod">
          <ac:chgData name="T.A. Verhoef" userId="031b5b0f-aeab-4158-bce2-3130621e0ba9" providerId="ADAL" clId="{8264A26D-35DF-4DD2-A48D-6A9DB0EEC1F0}" dt="2026-04-13T08:12:56.462" v="200" actId="478"/>
          <ac:spMkLst>
            <pc:docMk/>
            <pc:sldMk cId="1534705281" sldId="282"/>
            <ac:spMk id="11" creationId="{00000000-0000-0000-0000-000000000000}"/>
          </ac:spMkLst>
        </pc:spChg>
        <pc:spChg chg="add del mod">
          <ac:chgData name="T.A. Verhoef" userId="031b5b0f-aeab-4158-bce2-3130621e0ba9" providerId="ADAL" clId="{8264A26D-35DF-4DD2-A48D-6A9DB0EEC1F0}" dt="2026-04-13T08:15:04.557" v="214" actId="478"/>
          <ac:spMkLst>
            <pc:docMk/>
            <pc:sldMk cId="1534705281" sldId="282"/>
            <ac:spMk id="13" creationId="{BD509588-F710-3420-5A1E-766E772EC77B}"/>
          </ac:spMkLst>
        </pc:spChg>
        <pc:picChg chg="add mod">
          <ac:chgData name="T.A. Verhoef" userId="031b5b0f-aeab-4158-bce2-3130621e0ba9" providerId="ADAL" clId="{8264A26D-35DF-4DD2-A48D-6A9DB0EEC1F0}" dt="2026-04-13T08:12:30.221" v="196"/>
          <ac:picMkLst>
            <pc:docMk/>
            <pc:sldMk cId="1534705281" sldId="282"/>
            <ac:picMk id="6" creationId="{F0C6BCE4-052C-EBF5-7D99-DF196465E5E0}"/>
          </ac:picMkLst>
        </pc:picChg>
        <pc:picChg chg="add del mod">
          <ac:chgData name="T.A. Verhoef" userId="031b5b0f-aeab-4158-bce2-3130621e0ba9" providerId="ADAL" clId="{8264A26D-35DF-4DD2-A48D-6A9DB0EEC1F0}" dt="2026-04-13T08:12:56.462" v="200" actId="478"/>
          <ac:picMkLst>
            <pc:docMk/>
            <pc:sldMk cId="1534705281" sldId="282"/>
            <ac:picMk id="7" creationId="{00000000-0000-0000-0000-000000000000}"/>
          </ac:picMkLst>
        </pc:picChg>
      </pc:sldChg>
      <pc:sldChg chg="addSp delSp modSp new mod modClrScheme chgLayout">
        <pc:chgData name="T.A. Verhoef" userId="031b5b0f-aeab-4158-bce2-3130621e0ba9" providerId="ADAL" clId="{8264A26D-35DF-4DD2-A48D-6A9DB0EEC1F0}" dt="2026-04-13T08:17:44.326" v="237" actId="20577"/>
        <pc:sldMkLst>
          <pc:docMk/>
          <pc:sldMk cId="1996522187" sldId="283"/>
        </pc:sldMkLst>
        <pc:spChg chg="add del mod ord">
          <ac:chgData name="T.A. Verhoef" userId="031b5b0f-aeab-4158-bce2-3130621e0ba9" providerId="ADAL" clId="{8264A26D-35DF-4DD2-A48D-6A9DB0EEC1F0}" dt="2026-04-13T08:14:51.104" v="212" actId="700"/>
          <ac:spMkLst>
            <pc:docMk/>
            <pc:sldMk cId="1996522187" sldId="283"/>
            <ac:spMk id="2" creationId="{9E4C30A0-7BB1-DD3A-826C-8BD2EC7D1E77}"/>
          </ac:spMkLst>
        </pc:spChg>
        <pc:spChg chg="add del mod ord">
          <ac:chgData name="T.A. Verhoef" userId="031b5b0f-aeab-4158-bce2-3130621e0ba9" providerId="ADAL" clId="{8264A26D-35DF-4DD2-A48D-6A9DB0EEC1F0}" dt="2026-04-13T08:14:51.104" v="212" actId="700"/>
          <ac:spMkLst>
            <pc:docMk/>
            <pc:sldMk cId="1996522187" sldId="283"/>
            <ac:spMk id="3" creationId="{F944BF1B-88D0-FA88-C822-3AE8B1B0C7DF}"/>
          </ac:spMkLst>
        </pc:spChg>
        <pc:spChg chg="add mod ord">
          <ac:chgData name="T.A. Verhoef" userId="031b5b0f-aeab-4158-bce2-3130621e0ba9" providerId="ADAL" clId="{8264A26D-35DF-4DD2-A48D-6A9DB0EEC1F0}" dt="2026-04-13T08:15:54.094" v="221" actId="120"/>
          <ac:spMkLst>
            <pc:docMk/>
            <pc:sldMk cId="1996522187" sldId="283"/>
            <ac:spMk id="4" creationId="{ED8AC91E-B829-D03B-CD9D-96156330CEF9}"/>
          </ac:spMkLst>
        </pc:spChg>
        <pc:spChg chg="add del mod ord">
          <ac:chgData name="T.A. Verhoef" userId="031b5b0f-aeab-4158-bce2-3130621e0ba9" providerId="ADAL" clId="{8264A26D-35DF-4DD2-A48D-6A9DB0EEC1F0}" dt="2026-04-13T08:14:58.292" v="213"/>
          <ac:spMkLst>
            <pc:docMk/>
            <pc:sldMk cId="1996522187" sldId="283"/>
            <ac:spMk id="5" creationId="{246DDBC3-781F-850B-164D-90EB6FC0456D}"/>
          </ac:spMkLst>
        </pc:spChg>
        <pc:spChg chg="add mod ord">
          <ac:chgData name="T.A. Verhoef" userId="031b5b0f-aeab-4158-bce2-3130621e0ba9" providerId="ADAL" clId="{8264A26D-35DF-4DD2-A48D-6A9DB0EEC1F0}" dt="2026-04-13T08:17:44.326" v="237" actId="20577"/>
          <ac:spMkLst>
            <pc:docMk/>
            <pc:sldMk cId="1996522187" sldId="283"/>
            <ac:spMk id="6" creationId="{18551AC3-4B90-FDFD-A938-8849AE7D6CC1}"/>
          </ac:spMkLst>
        </pc:spChg>
        <pc:picChg chg="add mod">
          <ac:chgData name="T.A. Verhoef" userId="031b5b0f-aeab-4158-bce2-3130621e0ba9" providerId="ADAL" clId="{8264A26D-35DF-4DD2-A48D-6A9DB0EEC1F0}" dt="2026-04-13T08:14:58.292" v="213"/>
          <ac:picMkLst>
            <pc:docMk/>
            <pc:sldMk cId="1996522187" sldId="283"/>
            <ac:picMk id="7" creationId="{1C58AC01-D467-CBE3-AAA6-147EF4568396}"/>
          </ac:picMkLst>
        </pc:picChg>
      </pc:sldChg>
      <pc:sldChg chg="addSp delSp modSp new mod">
        <pc:chgData name="T.A. Verhoef" userId="031b5b0f-aeab-4158-bce2-3130621e0ba9" providerId="ADAL" clId="{8264A26D-35DF-4DD2-A48D-6A9DB0EEC1F0}" dt="2026-04-13T08:21:22.298" v="258" actId="20577"/>
        <pc:sldMkLst>
          <pc:docMk/>
          <pc:sldMk cId="3029503970" sldId="284"/>
        </pc:sldMkLst>
        <pc:spChg chg="mod">
          <ac:chgData name="T.A. Verhoef" userId="031b5b0f-aeab-4158-bce2-3130621e0ba9" providerId="ADAL" clId="{8264A26D-35DF-4DD2-A48D-6A9DB0EEC1F0}" dt="2026-04-13T08:19:38.766" v="245" actId="27636"/>
          <ac:spMkLst>
            <pc:docMk/>
            <pc:sldMk cId="3029503970" sldId="284"/>
            <ac:spMk id="2" creationId="{5A7EAC1F-199E-6D49-A00F-970EFB37C1CF}"/>
          </ac:spMkLst>
        </pc:spChg>
        <pc:spChg chg="del">
          <ac:chgData name="T.A. Verhoef" userId="031b5b0f-aeab-4158-bce2-3130621e0ba9" providerId="ADAL" clId="{8264A26D-35DF-4DD2-A48D-6A9DB0EEC1F0}" dt="2026-04-13T08:18:25.720" v="240"/>
          <ac:spMkLst>
            <pc:docMk/>
            <pc:sldMk cId="3029503970" sldId="284"/>
            <ac:spMk id="3" creationId="{626F130A-E877-28A0-B0C5-2A3A3BA4C5E7}"/>
          </ac:spMkLst>
        </pc:spChg>
        <pc:spChg chg="mod">
          <ac:chgData name="T.A. Verhoef" userId="031b5b0f-aeab-4158-bce2-3130621e0ba9" providerId="ADAL" clId="{8264A26D-35DF-4DD2-A48D-6A9DB0EEC1F0}" dt="2026-04-13T08:21:22.298" v="258" actId="20577"/>
          <ac:spMkLst>
            <pc:docMk/>
            <pc:sldMk cId="3029503970" sldId="284"/>
            <ac:spMk id="4" creationId="{400E4D8A-385D-422C-5BB1-F36ED1DADF52}"/>
          </ac:spMkLst>
        </pc:spChg>
        <pc:picChg chg="add mod">
          <ac:chgData name="T.A. Verhoef" userId="031b5b0f-aeab-4158-bce2-3130621e0ba9" providerId="ADAL" clId="{8264A26D-35DF-4DD2-A48D-6A9DB0EEC1F0}" dt="2026-04-13T08:18:25.720" v="240"/>
          <ac:picMkLst>
            <pc:docMk/>
            <pc:sldMk cId="3029503970" sldId="284"/>
            <ac:picMk id="5" creationId="{D4A77A04-4D41-291A-F4E0-01DD035BCCFA}"/>
          </ac:picMkLst>
        </pc:picChg>
      </pc:sldChg>
    </pc:docChg>
  </pc:docChgLst>
  <pc:docChgLst>
    <pc:chgData name="C.J. (Coen) Blitterswijk (BtC)" userId="S::btc_vanlodenstein.nl#ext#@driestar.onmicrosoft.com::7acd0bf9-ae7b-446f-927e-fa997a6a2cea" providerId="AD" clId="Web-{F8475543-4D4C-C51E-D883-A1F4A9DA183E}"/>
    <pc:docChg chg="modSld">
      <pc:chgData name="C.J. (Coen) Blitterswijk (BtC)" userId="S::btc_vanlodenstein.nl#ext#@driestar.onmicrosoft.com::7acd0bf9-ae7b-446f-927e-fa997a6a2cea" providerId="AD" clId="Web-{F8475543-4D4C-C51E-D883-A1F4A9DA183E}" dt="2026-04-13T07:40:40.800" v="0" actId="20577"/>
      <pc:docMkLst>
        <pc:docMk/>
      </pc:docMkLst>
      <pc:sldChg chg="modSp">
        <pc:chgData name="C.J. (Coen) Blitterswijk (BtC)" userId="S::btc_vanlodenstein.nl#ext#@driestar.onmicrosoft.com::7acd0bf9-ae7b-446f-927e-fa997a6a2cea" providerId="AD" clId="Web-{F8475543-4D4C-C51E-D883-A1F4A9DA183E}" dt="2026-04-13T07:40:40.800" v="0" actId="20577"/>
        <pc:sldMkLst>
          <pc:docMk/>
          <pc:sldMk cId="2677631707" sldId="270"/>
        </pc:sldMkLst>
        <pc:spChg chg="mod">
          <ac:chgData name="C.J. (Coen) Blitterswijk (BtC)" userId="S::btc_vanlodenstein.nl#ext#@driestar.onmicrosoft.com::7acd0bf9-ae7b-446f-927e-fa997a6a2cea" providerId="AD" clId="Web-{F8475543-4D4C-C51E-D883-A1F4A9DA183E}" dt="2026-04-13T07:40:40.800" v="0" actId="20577"/>
          <ac:spMkLst>
            <pc:docMk/>
            <pc:sldMk cId="2677631707" sldId="270"/>
            <ac:spMk id="3" creationId="{10337C11-E0E7-44C7-3500-FFAA3418CC4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7C836F-8CAA-422A-AE53-9AA7B4728505}" type="datetimeFigureOut">
              <a:rPr lang="nl-NL" smtClean="0"/>
              <a:t>13-4-2026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29AA9-6D72-4DA8-A050-03263E5C568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7617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Lesvoorbereiding:</a:t>
            </a:r>
          </a:p>
          <a:p>
            <a:endParaRPr lang="nl-NL"/>
          </a:p>
          <a:p>
            <a:r>
              <a:rPr lang="nl-NL"/>
              <a:t>Print voor elke leerlingen het document: Werkblad talentkaart en motievenkaart uit.</a:t>
            </a:r>
          </a:p>
          <a:p>
            <a:r>
              <a:rPr lang="nl-NL"/>
              <a:t>Zorg voor een post-it bij de lesafsluiter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729AA9-6D72-4DA8-A050-03263E5C5689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582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729AA9-6D72-4DA8-A050-03263E5C5689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6488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729AA9-6D72-4DA8-A050-03263E5C5689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58937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Bespreek een aantal talenten van andere mensen die je kent en hoe die gewaardeerd worden.</a:t>
            </a:r>
          </a:p>
          <a:p>
            <a:pPr lvl="0"/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Maak een definitie van talent (vermogen om iets heel goed te kunnen) </a:t>
            </a:r>
          </a:p>
          <a:p>
            <a:pPr lvl="0"/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Maak een definitie van waardering. (Aandacht, geld, erkenning, aanzien)</a:t>
            </a:r>
          </a:p>
          <a:p>
            <a:pPr lvl="0"/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Wat is / was de motivatie om te werken van de voorbeelden? Hoe noemen we dat bij economie? (arbeidsmotieven)</a:t>
            </a:r>
          </a:p>
          <a:p>
            <a:pPr lvl="0"/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Wat is de Bijbelse opdracht over arbeid? (Arbeid als roeping / Eerlijk werk / Dienstbaarheid / Tevredenheid / Rust en balans)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729AA9-6D72-4DA8-A050-03263E5C5689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82961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7CDD0-1226-3DAE-BA4E-4B7D43A49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7A2CB33-8A0F-EF06-5734-5C3690E4E9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AC0A5F8-F78E-88A8-2B97-DB50373362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Bespreek een aantal talenten van andere mensen die je kent en hoe die gewaardeerd worden.</a:t>
            </a:r>
          </a:p>
          <a:p>
            <a:pPr lvl="0"/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Maak een definitie van talent (vermogen om iets heel goed te kunnen) </a:t>
            </a:r>
          </a:p>
          <a:p>
            <a:pPr lvl="0"/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Maak een definitie van waardering. (Aandacht, geld, erkenning, aanzien)</a:t>
            </a:r>
          </a:p>
          <a:p>
            <a:pPr lvl="0"/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Wat is / was de motivatie om te werken van de voorbeelden? Hoe noemen we dat bij economie? (arbeidsmotieven)</a:t>
            </a:r>
          </a:p>
          <a:p>
            <a:pPr lvl="0"/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Wat is de Bijbelse opdracht over arbeid? (Arbeid als roeping / Eerlijk werk / Dienstbaarheid / Tevredenheid / Rust en balans)</a:t>
            </a:r>
          </a:p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A94D985-9F97-A200-9EDC-6824754333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729AA9-6D72-4DA8-A050-03263E5C5689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861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Schrijf een post-it voor je klasgenoot waarin je beschrijft welk talent hij of zij heef. </a:t>
            </a:r>
          </a:p>
          <a:p>
            <a:pPr lvl="0"/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Bespreek dit vervolgens samen.</a:t>
            </a:r>
          </a:p>
          <a:p>
            <a:pPr lvl="0"/>
            <a:endParaRPr lang="nl-NL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Reflecteer met de leerlingen waarover we hebben nagedacht over talent en waardering. </a:t>
            </a:r>
          </a:p>
          <a:p>
            <a:pPr lvl="0"/>
            <a:endParaRPr lang="nl-NL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Thuisopdracht: Bespreek thuis over de motieven van arbeid met je ouder(s) verzorger(s) en neem dit mee naar de volgende les.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729AA9-6D72-4DA8-A050-03263E5C5689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6959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nl-NL" sz="1800" kern="10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Antwoord 1; Leg uit wat arbeidsmotieven zijn:</a:t>
            </a:r>
            <a:endParaRPr lang="nl-NL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nl-NL" sz="1800" kern="10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Inkomen</a:t>
            </a:r>
            <a:endParaRPr lang="nl-NL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nl-NL" sz="1800" kern="10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Zingeving</a:t>
            </a:r>
            <a:endParaRPr lang="nl-NL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nl-NL" sz="1800" kern="10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Regelmaat</a:t>
            </a:r>
            <a:endParaRPr lang="nl-NL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l-NL" sz="1800" kern="10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Sociale contacten</a:t>
            </a:r>
            <a:endParaRPr lang="nl-NL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nl-NL" sz="1800" kern="10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Antwoord 2: Welk arbeidsmotief had / heeft: Vincent van Gogh, topvoetballer, Corrie ten Boom en je ouder(s) / verzorger(s)?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nl-NL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nl-NL" sz="1800" kern="10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Antwoord 3: Wat is de Bijbelse opdracht voor arbeid?</a:t>
            </a:r>
            <a:endParaRPr lang="nl-NL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Aptos" panose="020B0004020202020204" pitchFamily="34" charset="0"/>
              <a:buChar char="-"/>
            </a:pPr>
            <a:r>
              <a:rPr lang="nl-NL" sz="1800" kern="10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Arbeid als roeping</a:t>
            </a:r>
            <a:endParaRPr lang="nl-NL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Aptos" panose="020B0004020202020204" pitchFamily="34" charset="0"/>
              <a:buChar char="-"/>
            </a:pPr>
            <a:r>
              <a:rPr lang="nl-NL" sz="1800" kern="10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Eerlijk werk</a:t>
            </a:r>
            <a:endParaRPr lang="nl-NL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Aptos" panose="020B0004020202020204" pitchFamily="34" charset="0"/>
              <a:buChar char="-"/>
            </a:pPr>
            <a:r>
              <a:rPr lang="nl-NL" sz="1800" kern="10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Dienstbaarheid</a:t>
            </a:r>
            <a:endParaRPr lang="nl-NL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Aptos" panose="020B0004020202020204" pitchFamily="34" charset="0"/>
              <a:buChar char="-"/>
            </a:pPr>
            <a:r>
              <a:rPr lang="nl-NL" sz="1800" kern="10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Tevredenheid</a:t>
            </a:r>
            <a:endParaRPr lang="nl-NL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Aptos" panose="020B0004020202020204" pitchFamily="34" charset="0"/>
              <a:buChar char="-"/>
            </a:pPr>
            <a:r>
              <a:rPr lang="nl-NL" sz="1800" kern="10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Rust en balans</a:t>
            </a:r>
            <a:endParaRPr lang="nl-NL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Laat een aantal leerlingen hun antwoord delen met de groep en vat dit samen.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729AA9-6D72-4DA8-A050-03263E5C5689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78299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Inhoud:</a:t>
            </a:r>
          </a:p>
          <a:p>
            <a:pPr lvl="0"/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Mijn talent(en) – Wat kan ik goed? Wat heb ik ontdekt over mezelf?</a:t>
            </a:r>
          </a:p>
          <a:p>
            <a:pPr lvl="0"/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Mijn motieven – Waarom wil ik werken?</a:t>
            </a:r>
          </a:p>
          <a:p>
            <a:pPr lvl="0"/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Bijbelse inspiratie – Welke Bijbelse opdracht voor arbeid spreekt mij het meest aan? Waarom?</a:t>
            </a:r>
          </a:p>
          <a:p>
            <a:pPr lvl="0"/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Mijn toekomstbeeld – Wat voor werk zou ik later willen doen? En hoe wil ik daarin van betekenis zijn?</a:t>
            </a:r>
          </a:p>
          <a:p>
            <a:r>
              <a:rPr lang="nl-NL"/>
              <a:t>Laat de leerlingen als voorbeeld slide 15 zien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729AA9-6D72-4DA8-A050-03263E5C5689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57107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err="1"/>
              <a:t>Caviglioli</a:t>
            </a:r>
            <a:r>
              <a:rPr lang="nl-NL"/>
              <a:t>, O. (2021). </a:t>
            </a:r>
            <a:r>
              <a:rPr lang="nl-NL" i="1"/>
              <a:t>Dubbel coderen</a:t>
            </a:r>
            <a:r>
              <a:rPr lang="nl-NL"/>
              <a:t>. Uitgeverij Basalt. Blz.59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729AA9-6D72-4DA8-A050-03263E5C5689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39370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4D0B9-D8CF-2869-25E2-CF36E0ADA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0D7C51B-A52D-F4F7-8E76-BFC7B1FB25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AE2879F-FACA-1D87-87E1-48FFC6F737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Bedenk vooraf of je dit in tweetallen of klassikaal of in groepjes wilt doen. Je sluit af met een klassengesprek van de bevindingen.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7A5352D-D430-C516-71D1-5283C099C6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729AA9-6D72-4DA8-A050-03263E5C5689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79474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7EBB6-D539-964E-9F37-5082B1C5E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EE911BB-499D-647F-5CB8-BC847E6AED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790A1AA-7071-7690-1728-94448C4664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Dit zijn voorbeeld vragen die je kunt gebruiken.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7FF8853-6F53-B2C6-2D54-2315C0719F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729AA9-6D72-4DA8-A050-03263E5C5689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8854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26D2C8-59C4-FEF6-413B-7874752E34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/>
              <a:t>Arbeid en inkomen</a:t>
            </a:r>
          </a:p>
        </p:txBody>
      </p:sp>
      <p:sp>
        <p:nvSpPr>
          <p:cNvPr id="4" name="Ondertitel 3">
            <a:extLst>
              <a:ext uri="{FF2B5EF4-FFF2-40B4-BE49-F238E27FC236}">
                <a16:creationId xmlns:a16="http://schemas.microsoft.com/office/drawing/2014/main" id="{2805A062-F86A-2F09-E41A-E4B0D1DB1B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sz="2000">
                <a:solidFill>
                  <a:schemeClr val="tx1"/>
                </a:solidFill>
              </a:rPr>
              <a:t>Talenten • waardering • motieven • Bijbelse opdracht</a:t>
            </a:r>
          </a:p>
        </p:txBody>
      </p:sp>
    </p:spTree>
    <p:extLst>
      <p:ext uri="{BB962C8B-B14F-4D97-AF65-F5344CB8AC3E}">
        <p14:creationId xmlns:p14="http://schemas.microsoft.com/office/powerpoint/2010/main" val="2540320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0BF69B-A7A1-9DE2-FBBD-A6A761BA8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1D0541-51EA-B9FB-3341-C3BAEA364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Startopdracht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0337C11-E0E7-44C7-3500-FFAA3418CC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Je ziet straks een 3 afbeeldingen met naam van de persoon.</a:t>
            </a:r>
          </a:p>
          <a:p>
            <a:r>
              <a:rPr lang="nl-NL"/>
              <a:t>Daarna zie je per persoon een kenmerkende uitspraak.</a:t>
            </a:r>
          </a:p>
          <a:p>
            <a:r>
              <a:rPr lang="nl-NL"/>
              <a:t>Bedenk welk </a:t>
            </a:r>
            <a:r>
              <a:rPr lang="nl-NL" b="1"/>
              <a:t>talent</a:t>
            </a:r>
            <a:r>
              <a:rPr lang="nl-NL"/>
              <a:t> deze persoon had / heeft.</a:t>
            </a:r>
            <a:endParaRPr lang="nl-NL">
              <a:ea typeface="Calibri"/>
              <a:cs typeface="Calibri"/>
            </a:endParaRPr>
          </a:p>
          <a:p>
            <a:r>
              <a:rPr lang="nl-NL"/>
              <a:t>Bedenk ook de </a:t>
            </a:r>
            <a:r>
              <a:rPr lang="nl-NL" b="1"/>
              <a:t>waarde</a:t>
            </a:r>
            <a:r>
              <a:rPr lang="nl-NL"/>
              <a:t> van dat talent.</a:t>
            </a:r>
          </a:p>
        </p:txBody>
      </p:sp>
    </p:spTree>
    <p:extLst>
      <p:ext uri="{BB962C8B-B14F-4D97-AF65-F5344CB8AC3E}">
        <p14:creationId xmlns:p14="http://schemas.microsoft.com/office/powerpoint/2010/main" val="2677631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101895-D135-B8BC-7636-C8995354C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Wat motiveert deze 3 mensen? </a:t>
            </a:r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407BD04B-2ED0-77A4-BDBC-0D7124086C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4083079"/>
              </p:ext>
            </p:extLst>
          </p:nvPr>
        </p:nvGraphicFramePr>
        <p:xfrm>
          <a:off x="457200" y="1600200"/>
          <a:ext cx="8229600" cy="4028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2817452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92098388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739124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l-NL">
                        <a:solidFill>
                          <a:schemeClr val="tx1"/>
                        </a:solidFill>
                      </a:endParaRPr>
                    </a:p>
                    <a:p>
                      <a:endParaRPr lang="nl-NL">
                        <a:solidFill>
                          <a:schemeClr val="tx1"/>
                        </a:solidFill>
                      </a:endParaRPr>
                    </a:p>
                    <a:p>
                      <a:endParaRPr lang="nl-NL">
                        <a:solidFill>
                          <a:schemeClr val="tx1"/>
                        </a:solidFill>
                      </a:endParaRPr>
                    </a:p>
                    <a:p>
                      <a:endParaRPr lang="nl-NL">
                        <a:solidFill>
                          <a:schemeClr val="tx1"/>
                        </a:solidFill>
                      </a:endParaRPr>
                    </a:p>
                    <a:p>
                      <a:endParaRPr lang="nl-NL">
                        <a:solidFill>
                          <a:schemeClr val="tx1"/>
                        </a:solidFill>
                      </a:endParaRPr>
                    </a:p>
                    <a:p>
                      <a:endParaRPr lang="nl-NL">
                        <a:solidFill>
                          <a:schemeClr val="tx1"/>
                        </a:solidFill>
                      </a:endParaRPr>
                    </a:p>
                    <a:p>
                      <a:endParaRPr lang="nl-NL">
                        <a:solidFill>
                          <a:schemeClr val="tx1"/>
                        </a:solidFill>
                      </a:endParaRPr>
                    </a:p>
                    <a:p>
                      <a:endParaRPr lang="nl-NL">
                        <a:solidFill>
                          <a:schemeClr val="tx1"/>
                        </a:solidFill>
                      </a:endParaRPr>
                    </a:p>
                    <a:p>
                      <a:endParaRPr lang="nl-NL">
                        <a:solidFill>
                          <a:schemeClr val="tx1"/>
                        </a:solidFill>
                      </a:endParaRPr>
                    </a:p>
                    <a:p>
                      <a:endParaRPr lang="nl-NL">
                        <a:solidFill>
                          <a:schemeClr val="tx1"/>
                        </a:solidFill>
                      </a:endParaRPr>
                    </a:p>
                    <a:p>
                      <a:endParaRPr lang="nl-NL">
                        <a:solidFill>
                          <a:schemeClr val="tx1"/>
                        </a:solidFill>
                      </a:endParaRPr>
                    </a:p>
                    <a:p>
                      <a:endParaRPr lang="nl-NL">
                        <a:solidFill>
                          <a:schemeClr val="tx1"/>
                        </a:solidFill>
                      </a:endParaRPr>
                    </a:p>
                    <a:p>
                      <a:endParaRPr lang="nl-NL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>
                        <a:solidFill>
                          <a:schemeClr val="tx1"/>
                        </a:solidFill>
                      </a:endParaRPr>
                    </a:p>
                    <a:p>
                      <a:endParaRPr lang="nl-NL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78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>
                          <a:solidFill>
                            <a:schemeClr val="tx1"/>
                          </a:solidFill>
                        </a:rPr>
                        <a:t>Vincent van Gogh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>
                          <a:solidFill>
                            <a:schemeClr val="tx1"/>
                          </a:solidFill>
                        </a:rPr>
                        <a:t>Kylian </a:t>
                      </a:r>
                      <a:r>
                        <a:rPr lang="nl-NL" err="1">
                          <a:solidFill>
                            <a:schemeClr val="tx1"/>
                          </a:solidFill>
                        </a:rPr>
                        <a:t>Mbappé</a:t>
                      </a:r>
                      <a:endParaRPr lang="nl-NL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>
                          <a:solidFill>
                            <a:schemeClr val="tx1"/>
                          </a:solidFill>
                        </a:rPr>
                        <a:t>Corrie ten Boom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489100"/>
                  </a:ext>
                </a:extLst>
              </a:tr>
            </a:tbl>
          </a:graphicData>
        </a:graphic>
      </p:graphicFrame>
      <p:pic>
        <p:nvPicPr>
          <p:cNvPr id="5" name="Picture 2" descr="vangoghmuseum-s0022V1962-800.jpg">
            <a:extLst>
              <a:ext uri="{FF2B5EF4-FFF2-40B4-BE49-F238E27FC236}">
                <a16:creationId xmlns:a16="http://schemas.microsoft.com/office/drawing/2014/main" id="{E910B6FC-5247-DA49-2C99-5E8CEEA13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515" y="1828800"/>
            <a:ext cx="2432304" cy="3200400"/>
          </a:xfrm>
          <a:prstGeom prst="rect">
            <a:avLst/>
          </a:prstGeom>
        </p:spPr>
      </p:pic>
      <p:pic>
        <p:nvPicPr>
          <p:cNvPr id="6" name="Picture 4" descr="Picture_with_Mbappé_(cropped).jpg">
            <a:extLst>
              <a:ext uri="{FF2B5EF4-FFF2-40B4-BE49-F238E27FC236}">
                <a16:creationId xmlns:a16="http://schemas.microsoft.com/office/drawing/2014/main" id="{F453B0F2-662B-222D-0F41-7629971FB0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8421" y="1828800"/>
            <a:ext cx="2347157" cy="3200400"/>
          </a:xfrm>
          <a:prstGeom prst="rect">
            <a:avLst/>
          </a:prstGeom>
        </p:spPr>
      </p:pic>
      <p:pic>
        <p:nvPicPr>
          <p:cNvPr id="7" name="Picture 6" descr="CorrieTenBoom.jpg">
            <a:extLst>
              <a:ext uri="{FF2B5EF4-FFF2-40B4-BE49-F238E27FC236}">
                <a16:creationId xmlns:a16="http://schemas.microsoft.com/office/drawing/2014/main" id="{071E340E-79A3-F66F-6445-49DF4FDF2E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9695" y="1828800"/>
            <a:ext cx="2026920" cy="3200400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AF5AF29E-5F4E-F4E9-E27C-0F3A55C25B76}"/>
              </a:ext>
            </a:extLst>
          </p:cNvPr>
          <p:cNvSpPr txBox="1"/>
          <p:nvPr/>
        </p:nvSpPr>
        <p:spPr>
          <a:xfrm>
            <a:off x="280219" y="6218697"/>
            <a:ext cx="4572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B4B4B4"/>
                </a:solidFill>
              </a:defRPr>
            </a:pPr>
            <a:r>
              <a:rPr lang="nl-NL"/>
              <a:t>Beeldbronnen: Van Gogh Museum, Wikimedia </a:t>
            </a:r>
            <a:r>
              <a:rPr lang="nl-NL" err="1"/>
              <a:t>Commons</a:t>
            </a:r>
            <a:r>
              <a:rPr lang="nl-NL"/>
              <a:t>, Wikipedia</a:t>
            </a:r>
          </a:p>
        </p:txBody>
      </p:sp>
    </p:spTree>
    <p:extLst>
      <p:ext uri="{BB962C8B-B14F-4D97-AF65-F5344CB8AC3E}">
        <p14:creationId xmlns:p14="http://schemas.microsoft.com/office/powerpoint/2010/main" val="3552549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AC0540-C860-8A9A-B8E7-38CB5523D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/>
              <a:t>Vincent van Gogh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0F64421C-3891-9BBC-71C1-AE96DC2A208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/>
              <a:t>"Ik droom mijn schilderijen en ik schilder mijn dromen."</a:t>
            </a:r>
          </a:p>
          <a:p>
            <a:pPr marL="0" indent="0">
              <a:buNone/>
            </a:pPr>
            <a:endParaRPr lang="nl-NL"/>
          </a:p>
        </p:txBody>
      </p:sp>
      <p:pic>
        <p:nvPicPr>
          <p:cNvPr id="6" name="Picture 1" descr="vangoghmuseum-s0022V1962-800.jpg">
            <a:extLst>
              <a:ext uri="{FF2B5EF4-FFF2-40B4-BE49-F238E27FC236}">
                <a16:creationId xmlns:a16="http://schemas.microsoft.com/office/drawing/2014/main" id="{F0C6BCE4-052C-EBF5-7D99-DF196465E5E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56634" y="1600200"/>
            <a:ext cx="3439731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705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ED8AC91E-B829-D03B-CD9D-96156330C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/>
              <a:t>Kylian </a:t>
            </a:r>
            <a:r>
              <a:rPr lang="nl-NL" err="1"/>
              <a:t>Mbappé</a:t>
            </a:r>
            <a:endParaRPr lang="nl-NL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18551AC3-4B90-FDFD-A938-8849AE7D6CC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/>
              <a:t>"Ik wil geschiedenis schrijven in het voetbal.“</a:t>
            </a:r>
          </a:p>
          <a:p>
            <a:pPr marL="0" indent="0">
              <a:buNone/>
            </a:pPr>
            <a:r>
              <a:rPr lang="fr-FR" sz="1400" err="1"/>
              <a:t>Mbappé</a:t>
            </a:r>
            <a:r>
              <a:rPr lang="fr-FR" sz="1400"/>
              <a:t>, K. (2022). Interview in L'Équipe.</a:t>
            </a:r>
          </a:p>
          <a:p>
            <a:pPr marL="0" indent="0">
              <a:buNone/>
            </a:pPr>
            <a:endParaRPr lang="nl-NL"/>
          </a:p>
          <a:p>
            <a:pPr marL="0" indent="0">
              <a:buNone/>
            </a:pPr>
            <a:endParaRPr lang="nl-NL"/>
          </a:p>
        </p:txBody>
      </p:sp>
      <p:pic>
        <p:nvPicPr>
          <p:cNvPr id="7" name="Picture 1" descr="Picture_with_Mbappé_(cropped).jpg">
            <a:extLst>
              <a:ext uri="{FF2B5EF4-FFF2-40B4-BE49-F238E27FC236}">
                <a16:creationId xmlns:a16="http://schemas.microsoft.com/office/drawing/2014/main" id="{1C58AC01-D467-CBE3-AAA6-147EF456839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16841" y="1600200"/>
            <a:ext cx="3319317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522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7EAC1F-199E-6D49-A00F-970EFB37C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/>
              <a:t>Corrie ten Boom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00E4D8A-385D-422C-5BB1-F36ED1DADF5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/>
              <a:t>"Vergeving is de sleutel die het slot van wrok opent en de ketenen van haat verbreekt</a:t>
            </a:r>
            <a:r>
              <a:rPr lang="nl-NL" sz="1400"/>
              <a:t>.</a:t>
            </a:r>
          </a:p>
          <a:p>
            <a:pPr marL="0" indent="0">
              <a:buNone/>
            </a:pPr>
            <a:r>
              <a:rPr lang="nl-NL" sz="1400"/>
              <a:t>“</a:t>
            </a:r>
            <a:r>
              <a:rPr lang="en-US" sz="1400"/>
              <a:t>Ten Boom, C. (1974). Tramp for the Lord.</a:t>
            </a:r>
          </a:p>
          <a:p>
            <a:pPr marL="0" indent="0">
              <a:buNone/>
            </a:pPr>
            <a:endParaRPr lang="nl-NL"/>
          </a:p>
          <a:p>
            <a:endParaRPr lang="nl-NL"/>
          </a:p>
        </p:txBody>
      </p:sp>
      <p:pic>
        <p:nvPicPr>
          <p:cNvPr id="5" name="Picture 1" descr="CorrieTenBoom.jpg">
            <a:extLst>
              <a:ext uri="{FF2B5EF4-FFF2-40B4-BE49-F238E27FC236}">
                <a16:creationId xmlns:a16="http://schemas.microsoft.com/office/drawing/2014/main" id="{D4A77A04-4D41-291A-F4E0-01DD035BCCF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43278" y="1600200"/>
            <a:ext cx="2866443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503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C45A01-4876-E9EA-D5EA-CD39AB28B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Gesprek definities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DDBA6C3-6F0A-E1A2-9F18-85C14E5F42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Talent</a:t>
            </a:r>
          </a:p>
          <a:p>
            <a:r>
              <a:rPr lang="nl-NL"/>
              <a:t>Waardering</a:t>
            </a:r>
          </a:p>
          <a:p>
            <a:r>
              <a:rPr lang="nl-NL"/>
              <a:t>Arbeidsmotief</a:t>
            </a:r>
          </a:p>
          <a:p>
            <a:r>
              <a:rPr lang="nl-NL"/>
              <a:t>Bijbelse opdracht van arbeid</a:t>
            </a:r>
          </a:p>
        </p:txBody>
      </p:sp>
    </p:spTree>
    <p:extLst>
      <p:ext uri="{BB962C8B-B14F-4D97-AF65-F5344CB8AC3E}">
        <p14:creationId xmlns:p14="http://schemas.microsoft.com/office/powerpoint/2010/main" val="3751165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4653B6-3E1B-5849-00DB-95D92C334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6F5450-6CEB-0929-6257-C9D324D42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Definities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B4E07F3-22D3-4F6F-BB77-1146D84A6902}"/>
              </a:ext>
            </a:extLst>
          </p:cNvPr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r>
              <a:rPr lang="nl-NL" b="1"/>
              <a:t>Talent: </a:t>
            </a:r>
            <a:r>
              <a:rPr lang="nl-NL"/>
              <a:t>vermogen om iets heel goed te kunnen</a:t>
            </a:r>
          </a:p>
          <a:p>
            <a:r>
              <a:rPr lang="nl-NL" b="1"/>
              <a:t>Waardering:</a:t>
            </a:r>
            <a:r>
              <a:rPr lang="nl-NL"/>
              <a:t> aandacht, geld, erkenning, aanzien</a:t>
            </a:r>
          </a:p>
          <a:p>
            <a:r>
              <a:rPr lang="nl-NL" b="1"/>
              <a:t>Arbeidsmotieven:</a:t>
            </a:r>
            <a:r>
              <a:rPr lang="nl-NL"/>
              <a:t> inkomen, zingeving, regelmaat, sociale contacten</a:t>
            </a:r>
          </a:p>
        </p:txBody>
      </p:sp>
    </p:spTree>
    <p:extLst>
      <p:ext uri="{BB962C8B-B14F-4D97-AF65-F5344CB8AC3E}">
        <p14:creationId xmlns:p14="http://schemas.microsoft.com/office/powerpoint/2010/main" val="278506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7738F4-0622-8638-F469-FA57D4403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Bijbelse opdracht bij arbeid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E3ADA77-1705-745C-F1E1-6F76C78911C2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nl-NL"/>
              <a:t>Arbeid als roeping</a:t>
            </a:r>
          </a:p>
          <a:p>
            <a:r>
              <a:rPr lang="nl-NL"/>
              <a:t>Eerlijk werk</a:t>
            </a:r>
          </a:p>
          <a:p>
            <a:r>
              <a:rPr lang="nl-NL"/>
              <a:t>Dienstbaarheid</a:t>
            </a:r>
          </a:p>
          <a:p>
            <a:r>
              <a:rPr lang="nl-NL"/>
              <a:t>Tevredenheid</a:t>
            </a:r>
          </a:p>
          <a:p>
            <a:r>
              <a:rPr lang="nl-NL"/>
              <a:t>Rust en balans</a:t>
            </a:r>
          </a:p>
        </p:txBody>
      </p:sp>
    </p:spTree>
    <p:extLst>
      <p:ext uri="{BB962C8B-B14F-4D97-AF65-F5344CB8AC3E}">
        <p14:creationId xmlns:p14="http://schemas.microsoft.com/office/powerpoint/2010/main" val="3257927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3E3843-17DF-ED5F-379F-BD41177C0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Werkblad: talentenkaart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3B8551E-FF65-9804-C0D2-CD4F90F3B6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Kruis aan: welke talenten herken je bij jezelf?</a:t>
            </a:r>
          </a:p>
          <a:p>
            <a:r>
              <a:rPr lang="nl-NL"/>
              <a:t>Noteer 1 talent van een ander dat je waardeert.</a:t>
            </a:r>
          </a:p>
          <a:p>
            <a:r>
              <a:rPr lang="nl-NL"/>
              <a:t>Noteer 1 eigen talent waar je dankbaar voor bent.</a:t>
            </a:r>
          </a:p>
          <a:p>
            <a:r>
              <a:rPr lang="nl-NL"/>
              <a:t>Bespreek in tweetallen</a:t>
            </a:r>
          </a:p>
        </p:txBody>
      </p:sp>
    </p:spTree>
    <p:extLst>
      <p:ext uri="{BB962C8B-B14F-4D97-AF65-F5344CB8AC3E}">
        <p14:creationId xmlns:p14="http://schemas.microsoft.com/office/powerpoint/2010/main" val="3572314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6A80F1-63E5-34FE-8DFB-643E425E8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F9005C-A245-F656-6D0D-4D6E751CC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Werkblad: motievenkaart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6FA519C-2BAD-692A-8C8C-9F005E7DB2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Kruis per motief aan wat bij jou past. </a:t>
            </a:r>
          </a:p>
          <a:p>
            <a:r>
              <a:rPr lang="nl-NL"/>
              <a:t>Bedenk en noteer zelf ook 3 motieven. </a:t>
            </a:r>
          </a:p>
          <a:p>
            <a:r>
              <a:rPr lang="nl-NL"/>
              <a:t>Schrijf een korte uitleg bij twee motieven.</a:t>
            </a:r>
          </a:p>
        </p:txBody>
      </p:sp>
    </p:spTree>
    <p:extLst>
      <p:ext uri="{BB962C8B-B14F-4D97-AF65-F5344CB8AC3E}">
        <p14:creationId xmlns:p14="http://schemas.microsoft.com/office/powerpoint/2010/main" val="747734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F0EC28-8534-6FC8-665E-A2A079B0A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Afsluiter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F442510-28FA-6AB2-6B37-83022B2E3C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Schrijf op een post-it: een talent van je klasgenoot</a:t>
            </a:r>
          </a:p>
          <a:p>
            <a:r>
              <a:rPr lang="nl-NL"/>
              <a:t>Reflectie: wat heb je geleerd over talent en waardering?</a:t>
            </a:r>
          </a:p>
          <a:p>
            <a:r>
              <a:rPr lang="nl-NL"/>
              <a:t>Thuisopdracht: praat met je ouder(s)/verzorger(s) over arbeidsmotieven</a:t>
            </a:r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9715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52BF36-9225-C4D9-FE52-E01341BB4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B93DC1-A5D1-31F7-44D5-C159D79AE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/>
              <a:t>Les 2: Startopdracht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2D816A2-0B65-C015-54A3-058466D9B6AD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b="1"/>
              <a:t>Vraag 1: </a:t>
            </a:r>
            <a:r>
              <a:rPr lang="nl-NL"/>
              <a:t>Leg uit wat arbeidsmotieven zijn.</a:t>
            </a:r>
          </a:p>
          <a:p>
            <a:pPr marL="0" indent="0">
              <a:buNone/>
            </a:pPr>
            <a:r>
              <a:rPr lang="nl-NL" b="1"/>
              <a:t>Vraag 2: </a:t>
            </a:r>
            <a:r>
              <a:rPr lang="nl-NL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Welk arbeidsmotief had / heeft:</a:t>
            </a:r>
          </a:p>
          <a:p>
            <a:r>
              <a:rPr lang="nl-NL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Vincent van Gogh </a:t>
            </a:r>
          </a:p>
          <a:p>
            <a:r>
              <a:rPr lang="nl-NL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Topvoetballer</a:t>
            </a:r>
          </a:p>
          <a:p>
            <a:r>
              <a:rPr lang="nl-NL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Corrie ten Boom</a:t>
            </a:r>
          </a:p>
          <a:p>
            <a:r>
              <a:rPr lang="nl-NL" kern="10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Je ouder(s) / verzorger(s)</a:t>
            </a:r>
          </a:p>
          <a:p>
            <a:pPr marL="0" indent="0">
              <a:buNone/>
            </a:pPr>
            <a:r>
              <a:rPr lang="nl-NL" b="1"/>
              <a:t>Vraag 3: </a:t>
            </a:r>
            <a:r>
              <a:rPr lang="nl-NL"/>
              <a:t>Wat is de Bijbelse opdracht voor arbeid?</a:t>
            </a:r>
          </a:p>
        </p:txBody>
      </p:sp>
    </p:spTree>
    <p:extLst>
      <p:ext uri="{BB962C8B-B14F-4D97-AF65-F5344CB8AC3E}">
        <p14:creationId xmlns:p14="http://schemas.microsoft.com/office/powerpoint/2010/main" val="10338120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D1C305-E4E5-844A-E787-533CDDF1B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/>
              <a:t>Stappenplan: poster arbeidskompas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5F86D26-1C99-8AF5-D88A-0873A3FD79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nl-NL" b="1"/>
              <a:t>Onderwerp: Arbeidskompas [naam]</a:t>
            </a:r>
          </a:p>
          <a:p>
            <a:pPr marL="914400" lvl="1" indent="-514350">
              <a:buFont typeface="Courier New" panose="02070309020205020404" pitchFamily="49" charset="0"/>
              <a:buChar char="o"/>
            </a:pPr>
            <a:r>
              <a:rPr lang="nl-NL" b="1"/>
              <a:t>Mijn talent</a:t>
            </a:r>
          </a:p>
          <a:p>
            <a:pPr marL="914400" lvl="1" indent="-514350">
              <a:buFont typeface="Courier New" panose="02070309020205020404" pitchFamily="49" charset="0"/>
              <a:buChar char="o"/>
            </a:pPr>
            <a:r>
              <a:rPr lang="nl-NL" b="1"/>
              <a:t>Mijn motieven</a:t>
            </a:r>
          </a:p>
          <a:p>
            <a:pPr marL="914400" lvl="1" indent="-514350">
              <a:buFont typeface="Courier New" panose="02070309020205020404" pitchFamily="49" charset="0"/>
              <a:buChar char="o"/>
            </a:pPr>
            <a:r>
              <a:rPr lang="nl-NL" b="1"/>
              <a:t>Bijbelse inspiratie</a:t>
            </a:r>
          </a:p>
          <a:p>
            <a:pPr marL="914400" lvl="1" indent="-514350">
              <a:buFont typeface="Courier New" panose="02070309020205020404" pitchFamily="49" charset="0"/>
              <a:buChar char="o"/>
            </a:pPr>
            <a:r>
              <a:rPr lang="nl-NL" b="1"/>
              <a:t>Mijn toekomstbeeld</a:t>
            </a:r>
          </a:p>
          <a:p>
            <a:pPr marL="514350" indent="-514350">
              <a:buFont typeface="+mj-lt"/>
              <a:buAutoNum type="arabicPeriod"/>
            </a:pPr>
            <a:r>
              <a:rPr lang="nl-NL" b="1"/>
              <a:t>Bedenk wat je laat zien</a:t>
            </a:r>
          </a:p>
          <a:p>
            <a:pPr marL="914400" lvl="1" indent="-514350">
              <a:buFont typeface="Courier New" panose="02070309020205020404" pitchFamily="49" charset="0"/>
              <a:buChar char="o"/>
            </a:pPr>
            <a:r>
              <a:rPr lang="nl-NL" b="1"/>
              <a:t>Tekst</a:t>
            </a:r>
          </a:p>
          <a:p>
            <a:pPr marL="914400" lvl="1" indent="-514350">
              <a:buFont typeface="Courier New" panose="02070309020205020404" pitchFamily="49" charset="0"/>
              <a:buChar char="o"/>
            </a:pPr>
            <a:r>
              <a:rPr lang="nl-NL" b="1"/>
              <a:t>Afbeeldingen</a:t>
            </a:r>
          </a:p>
          <a:p>
            <a:pPr marL="914400" lvl="1" indent="-514350">
              <a:buFont typeface="Courier New" panose="02070309020205020404" pitchFamily="49" charset="0"/>
              <a:buChar char="o"/>
            </a:pPr>
            <a:r>
              <a:rPr lang="nl-NL" b="1"/>
              <a:t>Vlakverdeling / uitlijnen</a:t>
            </a:r>
          </a:p>
          <a:p>
            <a:pPr marL="514350" indent="-514350">
              <a:buFont typeface="+mj-lt"/>
              <a:buAutoNum type="arabicPeriod"/>
            </a:pPr>
            <a:r>
              <a:rPr lang="nl-NL" b="1"/>
              <a:t>Schets je kladposter op een leeg A4 blad</a:t>
            </a:r>
            <a:endParaRPr lang="nl-NL"/>
          </a:p>
          <a:p>
            <a:pPr marL="514350" indent="-514350">
              <a:buFont typeface="+mj-lt"/>
              <a:buAutoNum type="arabicPeriod"/>
            </a:pPr>
            <a:r>
              <a:rPr lang="nl-NL" b="1"/>
              <a:t>Maak je poster</a:t>
            </a:r>
          </a:p>
          <a:p>
            <a:pPr marL="914400" lvl="1" indent="-514350">
              <a:buFont typeface="Courier New" panose="02070309020205020404" pitchFamily="49" charset="0"/>
              <a:buChar char="o"/>
            </a:pPr>
            <a:r>
              <a:rPr lang="nl-NL" b="1"/>
              <a:t>Netjes</a:t>
            </a:r>
          </a:p>
          <a:p>
            <a:pPr marL="914400" lvl="1" indent="-514350">
              <a:buFont typeface="Courier New" panose="02070309020205020404" pitchFamily="49" charset="0"/>
              <a:buChar char="o"/>
            </a:pPr>
            <a:r>
              <a:rPr lang="nl-NL" b="1"/>
              <a:t>Duidelijke tekst</a:t>
            </a:r>
          </a:p>
          <a:p>
            <a:pPr marL="914400" lvl="1" indent="-514350">
              <a:buFont typeface="Courier New" panose="02070309020205020404" pitchFamily="49" charset="0"/>
              <a:buChar char="o"/>
            </a:pPr>
            <a:r>
              <a:rPr lang="nl-NL" b="1"/>
              <a:t>Passende afbeeldingen</a:t>
            </a:r>
          </a:p>
          <a:p>
            <a:pPr marL="514350" indent="-514350">
              <a:buFont typeface="+mj-lt"/>
              <a:buAutoNum type="arabicPeriod"/>
            </a:pPr>
            <a:r>
              <a:rPr lang="nl-NL" b="1"/>
              <a:t>Controleer je poster</a:t>
            </a:r>
          </a:p>
        </p:txBody>
      </p:sp>
    </p:spTree>
    <p:extLst>
      <p:ext uri="{BB962C8B-B14F-4D97-AF65-F5344CB8AC3E}">
        <p14:creationId xmlns:p14="http://schemas.microsoft.com/office/powerpoint/2010/main" val="32691368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845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B2B26256-C045-74EA-1C5D-89826A0581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029" y="643467"/>
            <a:ext cx="7477941" cy="5571066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B476E224-FF53-1D3E-C70F-F3AC4544B2F8}"/>
              </a:ext>
            </a:extLst>
          </p:cNvPr>
          <p:cNvSpPr txBox="1"/>
          <p:nvPr/>
        </p:nvSpPr>
        <p:spPr>
          <a:xfrm>
            <a:off x="833029" y="6377940"/>
            <a:ext cx="620437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>
                <a:solidFill>
                  <a:schemeClr val="bg1"/>
                </a:solidFill>
              </a:rPr>
              <a:t>Bron: </a:t>
            </a:r>
            <a:r>
              <a:rPr lang="nl-NL" sz="1600" err="1">
                <a:solidFill>
                  <a:schemeClr val="bg1"/>
                </a:solidFill>
              </a:rPr>
              <a:t>Caviglioli</a:t>
            </a:r>
            <a:r>
              <a:rPr lang="nl-NL" sz="1600">
                <a:solidFill>
                  <a:schemeClr val="bg1"/>
                </a:solidFill>
              </a:rPr>
              <a:t>, O. (2021). </a:t>
            </a:r>
            <a:r>
              <a:rPr lang="nl-NL" sz="1600" i="1">
                <a:solidFill>
                  <a:schemeClr val="bg1"/>
                </a:solidFill>
              </a:rPr>
              <a:t>Dubbel coderen</a:t>
            </a:r>
            <a:r>
              <a:rPr lang="nl-NL" sz="1600">
                <a:solidFill>
                  <a:schemeClr val="bg1"/>
                </a:solidFill>
              </a:rPr>
              <a:t>. Uitgeverij Basalt. Blz.59</a:t>
            </a:r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53186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C18A66-B189-5AD2-6865-2864F98A6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4BF88B-73E4-188E-2259-05F2AAEF6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/>
              <a:t>Presenteer je poster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AEC6851-E324-13B0-940C-BF32FCB5A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nl-NL"/>
              <a:t>Welke motieven verschillen? </a:t>
            </a:r>
          </a:p>
          <a:p>
            <a:pPr lvl="0"/>
            <a:r>
              <a:rPr lang="nl-NL"/>
              <a:t>Welke motieven zijn hetzelfde?</a:t>
            </a:r>
          </a:p>
          <a:p>
            <a:pPr lvl="0"/>
            <a:r>
              <a:rPr lang="nl-NL"/>
              <a:t>Hoe zie je Gods bedoeling met arbeid terug in je posters?</a:t>
            </a:r>
          </a:p>
          <a:p>
            <a:pPr lvl="0"/>
            <a:r>
              <a:rPr lang="nl-NL"/>
              <a:t>Geef elkaar een tip en een top.</a:t>
            </a:r>
          </a:p>
          <a:p>
            <a:pPr marL="514350" indent="-514350">
              <a:buFont typeface="+mj-lt"/>
              <a:buAutoNum type="arabicPeriod"/>
            </a:pPr>
            <a:endParaRPr lang="nl-NL" b="1"/>
          </a:p>
        </p:txBody>
      </p:sp>
    </p:spTree>
    <p:extLst>
      <p:ext uri="{BB962C8B-B14F-4D97-AF65-F5344CB8AC3E}">
        <p14:creationId xmlns:p14="http://schemas.microsoft.com/office/powerpoint/2010/main" val="22320606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D381A0-5A68-0C11-154B-4278BD9F8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F0FE71-9999-FBCF-2F76-551B778A1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/>
              <a:t>Reflectie en afsluiter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96AE175-D40C-81FC-D953-79E8390FBC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nl-NL"/>
              <a:t>Wat was een tip die je kreeg en die je wilt onthouden?</a:t>
            </a:r>
          </a:p>
          <a:p>
            <a:pPr marL="514350" indent="-514350">
              <a:buFont typeface="+mj-lt"/>
              <a:buAutoNum type="arabicPeriod"/>
            </a:pPr>
            <a:r>
              <a:rPr lang="nl-NL"/>
              <a:t>Hoe helpt het inzicht dat arbeid een roeping is om keuzes te maken?</a:t>
            </a:r>
          </a:p>
          <a:p>
            <a:pPr marL="514350" indent="-514350">
              <a:buFont typeface="+mj-lt"/>
              <a:buAutoNum type="arabicPeriod"/>
            </a:pPr>
            <a:r>
              <a:rPr lang="nl-NL"/>
              <a:t>Welke Bijbelse opdracht spreekt jou het meest aan (roeping, eerlijk werk, dienstbaarheid, tevredenheid, rust)? </a:t>
            </a:r>
          </a:p>
          <a:p>
            <a:pPr marL="514350" indent="-514350">
              <a:buFont typeface="+mj-lt"/>
              <a:buAutoNum type="arabicPeriod"/>
            </a:pPr>
            <a:r>
              <a:rPr lang="nl-NL"/>
              <a:t>Hoe zie je dat terug in jouw toekomstbeeld?</a:t>
            </a:r>
          </a:p>
          <a:p>
            <a:pPr marL="514350" indent="-514350">
              <a:buFont typeface="+mj-lt"/>
              <a:buAutoNum type="arabicPeriod"/>
            </a:pP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10885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6409d89-0a11-4ae9-9f45-f3b4ef54eeee">
      <Terms xmlns="http://schemas.microsoft.com/office/infopath/2007/PartnerControls"/>
    </lcf76f155ced4ddcb4097134ff3c332f>
    <TaxCatchAll xmlns="37ea4e3e-e144-45a8-938e-e5b953a43d9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36C9BF925FB146A783043C24CD720C" ma:contentTypeVersion="13" ma:contentTypeDescription="Een nieuw document maken." ma:contentTypeScope="" ma:versionID="41f8394f7ff6da5f650f57a77d1e8754">
  <xsd:schema xmlns:xsd="http://www.w3.org/2001/XMLSchema" xmlns:xs="http://www.w3.org/2001/XMLSchema" xmlns:p="http://schemas.microsoft.com/office/2006/metadata/properties" xmlns:ns2="86409d89-0a11-4ae9-9f45-f3b4ef54eeee" xmlns:ns3="37ea4e3e-e144-45a8-938e-e5b953a43d91" targetNamespace="http://schemas.microsoft.com/office/2006/metadata/properties" ma:root="true" ma:fieldsID="fbcad3ab7c587734da69947b7b5fdcb9" ns2:_="" ns3:_="">
    <xsd:import namespace="86409d89-0a11-4ae9-9f45-f3b4ef54eeee"/>
    <xsd:import namespace="37ea4e3e-e144-45a8-938e-e5b953a43d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409d89-0a11-4ae9-9f45-f3b4ef54ee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44014d13-2e77-4e0e-b1f5-10ec74e63a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ea4e3e-e144-45a8-938e-e5b953a43d91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df33807-f1ce-41a3-a1ef-d5465686a433}" ma:internalName="TaxCatchAll" ma:showField="CatchAllData" ma:web="37ea4e3e-e144-45a8-938e-e5b953a43d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575FAA4-4E7A-419E-8ED1-0E4B9791670E}">
  <ds:schemaRefs>
    <ds:schemaRef ds:uri="37ea4e3e-e144-45a8-938e-e5b953a43d91"/>
    <ds:schemaRef ds:uri="86409d89-0a11-4ae9-9f45-f3b4ef54eee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7EDA8D3-8C4A-42DC-BDFC-5E023C21CDA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AA4E51B-CE47-47BC-9807-6652B31F3C16}">
  <ds:schemaRefs>
    <ds:schemaRef ds:uri="37ea4e3e-e144-45a8-938e-e5b953a43d91"/>
    <ds:schemaRef ds:uri="86409d89-0a11-4ae9-9f45-f3b4ef54eee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17</Slides>
  <Notes>11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Arbeid en inkomen</vt:lpstr>
      <vt:lpstr>Startopdracht</vt:lpstr>
      <vt:lpstr>Wat motiveert deze 3 mensen? </vt:lpstr>
      <vt:lpstr>Vincent van Gogh</vt:lpstr>
      <vt:lpstr>Kylian Mbappé</vt:lpstr>
      <vt:lpstr>Corrie ten Boom</vt:lpstr>
      <vt:lpstr>Gesprek definities</vt:lpstr>
      <vt:lpstr>Definities</vt:lpstr>
      <vt:lpstr>Bijbelse opdracht bij arbeid</vt:lpstr>
      <vt:lpstr>Werkblad: talentenkaart</vt:lpstr>
      <vt:lpstr>Werkblad: motievenkaart</vt:lpstr>
      <vt:lpstr>Afsluiter</vt:lpstr>
      <vt:lpstr>Les 2: Startopdracht</vt:lpstr>
      <vt:lpstr>Stappenplan: poster arbeidskompas</vt:lpstr>
      <vt:lpstr>PowerPoint Presentation</vt:lpstr>
      <vt:lpstr>Presenteer je poster</vt:lpstr>
      <vt:lpstr>Reflectie en afsluiter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T.A. Verhoef</dc:creator>
  <cp:keywords/>
  <dc:description>generated using python-pptx</dc:description>
  <cp:revision>1</cp:revision>
  <dcterms:created xsi:type="dcterms:W3CDTF">2013-01-27T09:14:16Z</dcterms:created>
  <dcterms:modified xsi:type="dcterms:W3CDTF">2026-04-13T08:21:51Z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0x0101007636C9BF925FB146A783043C24CD720C</vt:lpwstr>
  </property>
  <property fmtid="{D5CDD505-2E9C-101B-9397-08002B2CF9AE}" pid="3" name="MediaServiceImageTags">
    <vt:lpwstr/>
  </property>
</Properties>
</file>