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4" r:id="rId3"/>
    <p:sldId id="257" r:id="rId4"/>
    <p:sldId id="258" r:id="rId5"/>
    <p:sldId id="260" r:id="rId6"/>
    <p:sldId id="259" r:id="rId7"/>
    <p:sldId id="263" r:id="rId8"/>
    <p:sldId id="261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.J.J. Broer" userId="100799d7-4108-4b8f-b362-3f60a4abf42b" providerId="ADAL" clId="{8DC05916-5671-43C3-94FA-9332EA768FBD}"/>
    <pc:docChg chg="modSld">
      <pc:chgData name="A.J.J. Broer" userId="100799d7-4108-4b8f-b362-3f60a4abf42b" providerId="ADAL" clId="{8DC05916-5671-43C3-94FA-9332EA768FBD}" dt="2024-04-23T12:00:25.446" v="1" actId="20577"/>
      <pc:docMkLst>
        <pc:docMk/>
      </pc:docMkLst>
      <pc:sldChg chg="modSp mod">
        <pc:chgData name="A.J.J. Broer" userId="100799d7-4108-4b8f-b362-3f60a4abf42b" providerId="ADAL" clId="{8DC05916-5671-43C3-94FA-9332EA768FBD}" dt="2024-04-23T12:00:25.446" v="1" actId="20577"/>
        <pc:sldMkLst>
          <pc:docMk/>
          <pc:sldMk cId="1174589133" sldId="256"/>
        </pc:sldMkLst>
        <pc:spChg chg="mod">
          <ac:chgData name="A.J.J. Broer" userId="100799d7-4108-4b8f-b362-3f60a4abf42b" providerId="ADAL" clId="{8DC05916-5671-43C3-94FA-9332EA768FBD}" dt="2024-04-23T12:00:25.446" v="1" actId="20577"/>
          <ac:spMkLst>
            <pc:docMk/>
            <pc:sldMk cId="1174589133" sldId="256"/>
            <ac:spMk id="7" creationId="{00000000-0000-0000-0000-000000000000}"/>
          </ac:spMkLst>
        </pc:spChg>
      </pc:sldChg>
    </pc:docChg>
  </pc:docChgLst>
  <pc:docChgLst>
    <pc:chgData name="A.J.J. Broer" userId="100799d7-4108-4b8f-b362-3f60a4abf42b" providerId="ADAL" clId="{CB874F65-4A54-440A-92C9-4895D66A9FD6}"/>
    <pc:docChg chg="modSld sldOrd">
      <pc:chgData name="A.J.J. Broer" userId="100799d7-4108-4b8f-b362-3f60a4abf42b" providerId="ADAL" clId="{CB874F65-4A54-440A-92C9-4895D66A9FD6}" dt="2023-10-09T07:18:05.317" v="7"/>
      <pc:docMkLst>
        <pc:docMk/>
      </pc:docMkLst>
      <pc:sldChg chg="ord">
        <pc:chgData name="A.J.J. Broer" userId="100799d7-4108-4b8f-b362-3f60a4abf42b" providerId="ADAL" clId="{CB874F65-4A54-440A-92C9-4895D66A9FD6}" dt="2023-10-09T07:18:05.317" v="7"/>
        <pc:sldMkLst>
          <pc:docMk/>
          <pc:sldMk cId="2903859864" sldId="259"/>
        </pc:sldMkLst>
      </pc:sldChg>
      <pc:sldChg chg="ord">
        <pc:chgData name="A.J.J. Broer" userId="100799d7-4108-4b8f-b362-3f60a4abf42b" providerId="ADAL" clId="{CB874F65-4A54-440A-92C9-4895D66A9FD6}" dt="2023-10-09T07:14:19.311" v="3"/>
        <pc:sldMkLst>
          <pc:docMk/>
          <pc:sldMk cId="4125086298" sldId="263"/>
        </pc:sldMkLst>
      </pc:sldChg>
      <pc:sldChg chg="ord">
        <pc:chgData name="A.J.J. Broer" userId="100799d7-4108-4b8f-b362-3f60a4abf42b" providerId="ADAL" clId="{CB874F65-4A54-440A-92C9-4895D66A9FD6}" dt="2023-10-09T07:17:14.732" v="5"/>
        <pc:sldMkLst>
          <pc:docMk/>
          <pc:sldMk cId="3078999918" sldId="266"/>
        </pc:sldMkLst>
      </pc:sldChg>
      <pc:sldChg chg="ord">
        <pc:chgData name="A.J.J. Broer" userId="100799d7-4108-4b8f-b362-3f60a4abf42b" providerId="ADAL" clId="{CB874F65-4A54-440A-92C9-4895D66A9FD6}" dt="2023-10-09T07:17:14.732" v="5"/>
        <pc:sldMkLst>
          <pc:docMk/>
          <pc:sldMk cId="3324541631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4/23/2024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34Mjmj5u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WVM-pzSiQ9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9"/>
          <a:stretch/>
        </p:blipFill>
        <p:spPr>
          <a:xfrm>
            <a:off x="0" y="-1"/>
            <a:ext cx="9143999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vak 6"/>
          <p:cNvSpPr txBox="1"/>
          <p:nvPr/>
        </p:nvSpPr>
        <p:spPr>
          <a:xfrm>
            <a:off x="2081347" y="2438399"/>
            <a:ext cx="4981303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 ga jij om met Gods schepping?</a:t>
            </a:r>
          </a:p>
          <a:p>
            <a:pPr algn="ctr"/>
            <a:endParaRPr lang="nl-N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nl-N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58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/>
              <a:t>DEZE VRAGEN MAAK JE IN 2-TALLEN: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Lees Genesis 1: 27-30 – Hoe moest de mens volgens God voor de schepping zorgen?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Hoe denk je dat God nu naar deze aarde kijkt?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Hoe ga je zelf als christen met de natuur om?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Reageer eens op de volgende stellingen:</a:t>
            </a:r>
          </a:p>
          <a:p>
            <a:pPr marL="274320" lvl="1" indent="0">
              <a:buNone/>
            </a:pPr>
            <a:r>
              <a:rPr lang="nl-NL" dirty="0"/>
              <a:t>	a. “Het valt allemaal wel mee joh. Je moet niet zo moeilijk doen met de 	natuur” </a:t>
            </a:r>
          </a:p>
          <a:p>
            <a:pPr marL="274320" lvl="1" indent="0">
              <a:buNone/>
            </a:pPr>
            <a:r>
              <a:rPr lang="nl-NL" dirty="0"/>
              <a:t>	b. “Ik vind mensen belangrijker dan natuur” </a:t>
            </a:r>
          </a:p>
          <a:p>
            <a:pPr marL="274320" lvl="1" indent="0">
              <a:buNone/>
            </a:pPr>
            <a:r>
              <a:rPr lang="nl-NL" dirty="0"/>
              <a:t>	c. “Je kunt je tijd beter steken in evangeliseren” </a:t>
            </a:r>
          </a:p>
          <a:p>
            <a:pPr marL="274320" lvl="1" indent="0">
              <a:buNone/>
            </a:pPr>
            <a:r>
              <a:rPr lang="nl-NL" dirty="0"/>
              <a:t>	d. “Het is te duur om rekening te houden met het milieu” </a:t>
            </a:r>
          </a:p>
          <a:p>
            <a:pPr marL="274320" lvl="1" indent="0">
              <a:buNone/>
            </a:pPr>
            <a:r>
              <a:rPr lang="nl-NL" dirty="0"/>
              <a:t>	e. “Alles gaat toch kapot” </a:t>
            </a:r>
          </a:p>
          <a:p>
            <a:pPr marL="274320" lvl="1" indent="0">
              <a:buNone/>
            </a:pPr>
            <a:r>
              <a:rPr lang="nl-NL" dirty="0"/>
              <a:t>	f. “Ik vind het best goed hoor, maar je moet niet zo'n activist worden”</a:t>
            </a:r>
          </a:p>
          <a:p>
            <a:pPr lvl="1"/>
            <a:endParaRPr lang="nl-NL" dirty="0"/>
          </a:p>
          <a:p>
            <a:pPr marL="27432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899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Maak in 2-tallen een duurzaamheidsalfabet. Doe het als volgt: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A= aarde, waar we voor moeten zorgen</a:t>
            </a:r>
          </a:p>
          <a:p>
            <a:pPr marL="0" indent="0">
              <a:buNone/>
            </a:pPr>
            <a:r>
              <a:rPr lang="nl-NL" dirty="0"/>
              <a:t>B = ……</a:t>
            </a:r>
          </a:p>
          <a:p>
            <a:pPr marL="0" indent="0">
              <a:buNone/>
            </a:pPr>
            <a:r>
              <a:rPr lang="nl-NL" dirty="0"/>
              <a:t>C= ……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 het eind heb je een alfabet met belangrijke woorden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83" y="3415255"/>
            <a:ext cx="26955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4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2795451" y="1959429"/>
            <a:ext cx="35530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Hoe ga jij met de schepping om?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Lezen: Psalm 8</a:t>
            </a:r>
          </a:p>
        </p:txBody>
      </p:sp>
    </p:spTree>
    <p:extLst>
      <p:ext uri="{BB962C8B-B14F-4D97-AF65-F5344CB8AC3E}">
        <p14:creationId xmlns:p14="http://schemas.microsoft.com/office/powerpoint/2010/main" val="405877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021951"/>
          </a:xfrm>
        </p:spPr>
        <p:txBody>
          <a:bodyPr/>
          <a:lstStyle/>
          <a:p>
            <a:r>
              <a:rPr lang="nl-NL" dirty="0"/>
              <a:t>Wat gaan we vandaag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386" y="1584960"/>
            <a:ext cx="7543800" cy="4587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We hebben 3 uur:</a:t>
            </a:r>
          </a:p>
          <a:p>
            <a:pPr marL="0" indent="0">
              <a:buNone/>
            </a:pPr>
            <a:r>
              <a:rPr lang="nl-NL" dirty="0"/>
              <a:t>Uur 1: opening, nadenken over milieuvervuiling (introfilm)</a:t>
            </a:r>
          </a:p>
          <a:p>
            <a:pPr marL="0" indent="0">
              <a:buNone/>
            </a:pPr>
            <a:r>
              <a:rPr lang="nl-NL" dirty="0"/>
              <a:t>Uur 2: Hoe lang ligt afval gemiddeld op de straat? Opdracht Gorinchem schoon</a:t>
            </a:r>
          </a:p>
          <a:p>
            <a:pPr marL="0" indent="0">
              <a:buNone/>
            </a:pPr>
            <a:r>
              <a:rPr lang="nl-NL" dirty="0"/>
              <a:t>Uur 3: Nabespreken opdracht en verwerking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50" y="3979817"/>
            <a:ext cx="5057714" cy="279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" y="3979817"/>
            <a:ext cx="4086286" cy="279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414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Introvideo: plastic soep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841"/>
            <a:ext cx="9144000" cy="392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hthoek 4"/>
          <p:cNvSpPr/>
          <p:nvPr/>
        </p:nvSpPr>
        <p:spPr>
          <a:xfrm>
            <a:off x="1504405" y="1756006"/>
            <a:ext cx="6135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000" dirty="0">
                <a:hlinkClick r:id="rId3"/>
              </a:rPr>
              <a:t>Microplastics zijn overal: hoe erg is de situatie voor mens en dier? - YouTube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93112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400" dirty="0"/>
              <a:t>Vragen bij de video – in 2-tallen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Wist je dat er zoveel plastic in de oceaan belandde?</a:t>
            </a:r>
          </a:p>
          <a:p>
            <a:r>
              <a:rPr lang="nl-NL" dirty="0"/>
              <a:t>Bedenk eens 2 gevolgen van al dat plastic in de oceaan</a:t>
            </a:r>
          </a:p>
          <a:p>
            <a:r>
              <a:rPr lang="nl-NL" dirty="0"/>
              <a:t>Wat kun je er zelf aan doen dat er minder plastic in de oceaan komt?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4114800"/>
            <a:ext cx="9144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30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217" y="484632"/>
            <a:ext cx="8534400" cy="1609344"/>
          </a:xfrm>
        </p:spPr>
        <p:txBody>
          <a:bodyPr/>
          <a:lstStyle/>
          <a:p>
            <a:pPr algn="ctr"/>
            <a:r>
              <a:rPr lang="nl-NL" dirty="0"/>
              <a:t>Uitleg: Hoe lang blijft afval op straat liggen?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087"/>
            <a:ext cx="9096118" cy="2457054"/>
          </a:xfrm>
        </p:spPr>
      </p:pic>
    </p:spTree>
    <p:extLst>
      <p:ext uri="{BB962C8B-B14F-4D97-AF65-F5344CB8AC3E}">
        <p14:creationId xmlns:p14="http://schemas.microsoft.com/office/powerpoint/2010/main" val="290385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400" dirty="0"/>
              <a:t>Video: Is afval het enige probleem?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1000" dirty="0">
                <a:hlinkClick r:id="rId2"/>
              </a:rPr>
              <a:t>De opwarming van de aarde: Missie Aarde - YouTube</a:t>
            </a:r>
            <a:endParaRPr lang="nl-NL" sz="1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7736"/>
            <a:ext cx="9144000" cy="4354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08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895" y="484632"/>
            <a:ext cx="8332236" cy="1609344"/>
          </a:xfrm>
        </p:spPr>
        <p:txBody>
          <a:bodyPr/>
          <a:lstStyle/>
          <a:p>
            <a:r>
              <a:rPr lang="nl-NL" dirty="0"/>
              <a:t>Opdracht Gorinchem schoon: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385" y="2029097"/>
            <a:ext cx="7723305" cy="41431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/>
              <a:t>We gaan zien hoe vervuild </a:t>
            </a:r>
            <a:r>
              <a:rPr lang="nl-NL"/>
              <a:t>onze schoolomgeving </a:t>
            </a:r>
            <a:r>
              <a:rPr lang="nl-NL" dirty="0"/>
              <a:t>is!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 deze opdracht krijg/neem je mee:</a:t>
            </a:r>
          </a:p>
          <a:p>
            <a:pPr>
              <a:buFontTx/>
              <a:buChar char="-"/>
            </a:pPr>
            <a:r>
              <a:rPr lang="nl-NL" dirty="0"/>
              <a:t>Een vuilniszak</a:t>
            </a:r>
          </a:p>
          <a:p>
            <a:pPr>
              <a:buFontTx/>
              <a:buChar char="-"/>
            </a:pPr>
            <a:r>
              <a:rPr lang="nl-NL" dirty="0"/>
              <a:t>Een handschoen</a:t>
            </a:r>
          </a:p>
          <a:p>
            <a:pPr>
              <a:buFontTx/>
              <a:buChar char="-"/>
            </a:pPr>
            <a:r>
              <a:rPr lang="nl-NL" dirty="0"/>
              <a:t>Een papier en pen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ga je doen?</a:t>
            </a:r>
          </a:p>
          <a:p>
            <a:pPr marL="457200" indent="-457200">
              <a:buAutoNum type="arabicPeriod"/>
            </a:pPr>
            <a:r>
              <a:rPr lang="nl-NL" dirty="0"/>
              <a:t>Je ruimt afval op </a:t>
            </a:r>
          </a:p>
          <a:p>
            <a:pPr marL="457200" indent="-457200">
              <a:buAutoNum type="arabicPeriod"/>
            </a:pPr>
            <a:r>
              <a:rPr lang="nl-NL" dirty="0"/>
              <a:t>Je schrijft op wat voor afval je in de zak doet (plastic, papier enz.) </a:t>
            </a:r>
          </a:p>
          <a:p>
            <a:pPr marL="457200" indent="-457200">
              <a:buAutoNum type="arabicPeriod"/>
            </a:pPr>
            <a:r>
              <a:rPr lang="nl-NL" dirty="0"/>
              <a:t>Aan het eind rekenen we uit hoeveel jaar al het afval zou blijven liggen als we het niet hadden opgeruimd!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2"/>
          <a:stretch/>
        </p:blipFill>
        <p:spPr>
          <a:xfrm>
            <a:off x="6430974" y="1580605"/>
            <a:ext cx="1723982" cy="36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2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nabespreking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386" y="2016905"/>
            <a:ext cx="7543800" cy="4050792"/>
          </a:xfrm>
        </p:spPr>
        <p:txBody>
          <a:bodyPr/>
          <a:lstStyle/>
          <a:p>
            <a:r>
              <a:rPr lang="nl-NL" dirty="0"/>
              <a:t>Wat kwam je onderweg voor afval tegen?</a:t>
            </a:r>
          </a:p>
          <a:p>
            <a:r>
              <a:rPr lang="nl-NL" dirty="0"/>
              <a:t>Viel het mee of tegen?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OPDRACHT: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Reken uit hoeveel jaar het afval</a:t>
            </a:r>
          </a:p>
          <a:p>
            <a:pPr marL="0" indent="0">
              <a:buNone/>
            </a:pPr>
            <a:r>
              <a:rPr lang="nl-NL" dirty="0"/>
              <a:t>uit jouw zak waard is!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12" y="3885547"/>
            <a:ext cx="3658036" cy="24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2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6C9BF925FB146A783043C24CD720C" ma:contentTypeVersion="6" ma:contentTypeDescription="Een nieuw document maken." ma:contentTypeScope="" ma:versionID="88bdda9f606067753fa7ff3279393672">
  <xsd:schema xmlns:xsd="http://www.w3.org/2001/XMLSchema" xmlns:xs="http://www.w3.org/2001/XMLSchema" xmlns:p="http://schemas.microsoft.com/office/2006/metadata/properties" xmlns:ns2="86409d89-0a11-4ae9-9f45-f3b4ef54eeee" targetNamespace="http://schemas.microsoft.com/office/2006/metadata/properties" ma:root="true" ma:fieldsID="a3eeb4f1f82306fe6fa9b3c4c3e156ef" ns2:_="">
    <xsd:import namespace="86409d89-0a11-4ae9-9f45-f3b4ef54ee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09d89-0a11-4ae9-9f45-f3b4ef54ee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CF76FC-8368-4C65-99A0-DF9F09BC1979}"/>
</file>

<file path=customXml/itemProps2.xml><?xml version="1.0" encoding="utf-8"?>
<ds:datastoreItem xmlns:ds="http://schemas.openxmlformats.org/officeDocument/2006/customXml" ds:itemID="{DF773187-6B8D-4CD1-81AC-CF0B3FEA1184}"/>
</file>

<file path=customXml/itemProps3.xml><?xml version="1.0" encoding="utf-8"?>
<ds:datastoreItem xmlns:ds="http://schemas.openxmlformats.org/officeDocument/2006/customXml" ds:itemID="{B8523EAA-222C-4EB1-A861-5348B98A3E0E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0</TotalTime>
  <Words>446</Words>
  <Application>Microsoft Office PowerPoint</Application>
  <PresentationFormat>Diavoorstelling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Rockwell</vt:lpstr>
      <vt:lpstr>Rockwell Condensed</vt:lpstr>
      <vt:lpstr>Wingdings</vt:lpstr>
      <vt:lpstr>Houttype</vt:lpstr>
      <vt:lpstr>PowerPoint-presentatie</vt:lpstr>
      <vt:lpstr>PowerPoint-presentatie</vt:lpstr>
      <vt:lpstr>Wat gaan we vandaag doen?</vt:lpstr>
      <vt:lpstr>Introvideo: plastic soep</vt:lpstr>
      <vt:lpstr>Vragen bij de video – in 2-tallen</vt:lpstr>
      <vt:lpstr>Uitleg: Hoe lang blijft afval op straat liggen?</vt:lpstr>
      <vt:lpstr>Video: Is afval het enige probleem?</vt:lpstr>
      <vt:lpstr>Opdracht Gorinchem schoon:</vt:lpstr>
      <vt:lpstr>nabespreking</vt:lpstr>
      <vt:lpstr>Bijbelstudie:</vt:lpstr>
      <vt:lpstr>Opdracht:</vt:lpstr>
    </vt:vector>
  </TitlesOfParts>
  <Company>Gomarus Scholengemeenschap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M.H.W. van Blijderveen</dc:creator>
  <cp:lastModifiedBy>A.J.J. Broer</cp:lastModifiedBy>
  <cp:revision>14</cp:revision>
  <dcterms:created xsi:type="dcterms:W3CDTF">2019-05-28T07:26:20Z</dcterms:created>
  <dcterms:modified xsi:type="dcterms:W3CDTF">2024-04-23T12:00:32Z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0x0101007636C9BF925FB146A783043C24CD720C</vt:lpwstr>
  </property>
</Properties>
</file>