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59" r:id="rId6"/>
    <p:sldId id="261" r:id="rId7"/>
    <p:sldId id="260" r:id="rId8"/>
    <p:sldId id="262" r:id="rId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5041CB-3B19-43F3-8723-37A0F710F9AD}" v="1" dt="2026-08-26T09:26:24.8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om, Reindert" userId="f8bf8f0f-e93b-4984-9203-74b6bcc3f338" providerId="ADAL" clId="{4335A203-2EAB-4D56-962E-6D2FDC95AA40}"/>
    <pc:docChg chg="custSel modSld">
      <pc:chgData name="Blom, Reindert" userId="f8bf8f0f-e93b-4984-9203-74b6bcc3f338" providerId="ADAL" clId="{4335A203-2EAB-4D56-962E-6D2FDC95AA40}" dt="2026-08-26T09:27:46.393" v="7" actId="478"/>
      <pc:docMkLst>
        <pc:docMk/>
      </pc:docMkLst>
      <pc:sldChg chg="delSp">
        <pc:chgData name="Blom, Reindert" userId="f8bf8f0f-e93b-4984-9203-74b6bcc3f338" providerId="ADAL" clId="{4335A203-2EAB-4D56-962E-6D2FDC95AA40}" dt="2026-08-26T09:26:24.826" v="6" actId="478"/>
        <pc:sldMkLst>
          <pc:docMk/>
          <pc:sldMk cId="41896790" sldId="258"/>
        </pc:sldMkLst>
        <pc:picChg chg="del">
          <ac:chgData name="Blom, Reindert" userId="f8bf8f0f-e93b-4984-9203-74b6bcc3f338" providerId="ADAL" clId="{4335A203-2EAB-4D56-962E-6D2FDC95AA40}" dt="2026-08-26T09:26:24.826" v="6" actId="478"/>
          <ac:picMkLst>
            <pc:docMk/>
            <pc:sldMk cId="41896790" sldId="258"/>
            <ac:picMk id="1026" creationId="{957E5835-E845-4AB0-4C31-3F7E12613AAA}"/>
          </ac:picMkLst>
        </pc:picChg>
      </pc:sldChg>
      <pc:sldChg chg="delSp modSp mod">
        <pc:chgData name="Blom, Reindert" userId="f8bf8f0f-e93b-4984-9203-74b6bcc3f338" providerId="ADAL" clId="{4335A203-2EAB-4D56-962E-6D2FDC95AA40}" dt="2026-08-26T09:27:46.393" v="7" actId="478"/>
        <pc:sldMkLst>
          <pc:docMk/>
          <pc:sldMk cId="1802062200" sldId="259"/>
        </pc:sldMkLst>
        <pc:picChg chg="del mod">
          <ac:chgData name="Blom, Reindert" userId="f8bf8f0f-e93b-4984-9203-74b6bcc3f338" providerId="ADAL" clId="{4335A203-2EAB-4D56-962E-6D2FDC95AA40}" dt="2026-08-26T09:27:46.393" v="7" actId="478"/>
          <ac:picMkLst>
            <pc:docMk/>
            <pc:sldMk cId="1802062200" sldId="259"/>
            <ac:picMk id="6" creationId="{E161AA53-486E-ABD6-259E-57F878DB70BF}"/>
          </ac:picMkLst>
        </pc:picChg>
      </pc:sldChg>
      <pc:sldChg chg="addSp delSp modSp mod">
        <pc:chgData name="Blom, Reindert" userId="f8bf8f0f-e93b-4984-9203-74b6bcc3f338" providerId="ADAL" clId="{4335A203-2EAB-4D56-962E-6D2FDC95AA40}" dt="2026-08-26T09:24:02.298" v="4" actId="1076"/>
        <pc:sldMkLst>
          <pc:docMk/>
          <pc:sldMk cId="803611523" sldId="260"/>
        </pc:sldMkLst>
        <pc:picChg chg="add mod">
          <ac:chgData name="Blom, Reindert" userId="f8bf8f0f-e93b-4984-9203-74b6bcc3f338" providerId="ADAL" clId="{4335A203-2EAB-4D56-962E-6D2FDC95AA40}" dt="2026-08-26T09:24:02.298" v="4" actId="1076"/>
          <ac:picMkLst>
            <pc:docMk/>
            <pc:sldMk cId="803611523" sldId="260"/>
            <ac:picMk id="2" creationId="{98AB5E79-7170-5280-739F-CDFA5165523B}"/>
          </ac:picMkLst>
        </pc:picChg>
        <pc:picChg chg="del">
          <ac:chgData name="Blom, Reindert" userId="f8bf8f0f-e93b-4984-9203-74b6bcc3f338" providerId="ADAL" clId="{4335A203-2EAB-4D56-962E-6D2FDC95AA40}" dt="2026-08-26T09:23:58.050" v="0" actId="478"/>
          <ac:picMkLst>
            <pc:docMk/>
            <pc:sldMk cId="803611523" sldId="260"/>
            <ac:picMk id="10" creationId="{C82C294B-AC3E-BD9D-3E07-44594471413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387A85-44C7-F009-56B6-C2874BD43C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27B3EE9-E476-FF7F-F4B9-1E1DA34627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3CBB5F2-9BC3-6472-BEF5-E0AC90BEB8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ADB451-8D4D-361B-A75C-D383E5DD9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2DBBD4-CF43-DAD0-9DD1-D1FE58BCB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7454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BE135BD-D7E9-8A55-7FCB-FAC4AA74C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473C80D-EF7F-857F-9144-E92E5C170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9C3C338-663B-3EE9-D50D-35F29978D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AD2D35-54E5-9877-F5B6-27B6A1C30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79EC2AC-FB95-5352-6010-5E9D77A1C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446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277DA2-D85B-049B-1A0E-49C779064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26F7BDB3-5222-A0A9-C47C-A80167DAC0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4D1BE58-27F9-3982-6A48-76D578EFD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EF770123-1402-15BE-3626-2C824A5E6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BAFDA71-01A4-230D-EA37-15AE98B06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55695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274EF3-91BA-4AB6-3AA1-1426DDE0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51AACCC-3382-AAB2-7CE5-446BCCE715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E9C50B51-610D-32FD-7AD6-771CF5852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6DE15E9-B659-E340-193A-D12863B58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41ABFC9-F172-C61F-B274-B35D3500B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517016B-CCDC-A905-527F-1008FD25E2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27211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CB9294-F162-28A2-301B-FD02BA383E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0859B4D-B06A-CB56-37F4-5519F9760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09737038-276C-A87F-D216-F0715A1961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41F2B02-572D-30A2-2D06-F82F7F15BB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D205AD9-FA29-48F8-B84E-F9162F82E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191A376-A9C5-F952-AFB8-06896E034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09294A2C-C32C-C11B-6DB3-3CE11D4623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C615E9EF-D1B9-B54E-F5E0-2751BBDC2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11425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914D4E-00CB-594C-323F-ED0738DD9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479A9A1B-9F0F-2B5C-BF69-A751BED4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CFC2ADF-7E8C-43A5-F98C-9B4B00611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9BAB096-3F10-6218-81F3-2EFD8B7FA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71608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CA489EE4-D2C0-06F8-0477-9181B518A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1E3DDA5-DE27-F53D-2316-2DC1B2AADD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A85F4D65-7FBD-D95A-0B78-0EA39808D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50798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8C2E1D-B7EE-40D1-676B-7301F1FB05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E55058-9DCA-62C9-832B-21EDECA44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88FAD3C-7E23-832C-06B0-50C45C299C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4A27EEB3-99E7-BAB4-2D22-93F5DAD15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CD8AABA-4A9B-76AF-6256-4F12A7629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63BF3E8-34DC-2B90-0AA0-32130B0E1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907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228681-C0C0-52A8-A91F-9FB36E13F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4B3ABEB-0EE3-97EA-5AD8-BB558EEEF1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1D60478-BE7C-63F2-389D-9D70FA13D9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07BB1BB-3607-78EC-4784-BE8D9FD67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9B7BA6F8-1967-0C96-C97D-C7A9CDE81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F6EA87A-C6A6-CE54-BCC6-8545A3CA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07639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7CC130-28E9-80F1-01FB-538FCD3F7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255E9B6C-5652-EA13-60B3-9AEF17BF43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96F19BE-2F32-4556-8B55-F72E6D0F7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0630118-0CA2-CC0E-4ABC-DF9A9E0DF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B9588AD-8385-B23E-67DD-5FDFBCB2C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8231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A288BE2B-002A-B36D-8CD5-E6DA457CDF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D2CF5F2E-F504-D010-BC9C-5C7633FC39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A6513D1-0E79-A3F9-D5EA-E0F57E4E0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7FBB14-BCB5-9040-4346-CBD805ED2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FBFA54C-3577-1DF7-D108-B012F6B2B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715434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3F3F9B7-293B-64E0-0716-559BEABEA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971D758-A49E-AB86-ED80-CAF033ECAB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1019C05-24B1-6178-416B-913DB8E45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6598CE-B4D3-43DB-BC74-9A3E9BE89E8B}" type="datetimeFigureOut">
              <a:rPr lang="nl-NL" smtClean="0"/>
              <a:t>26-8-2026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D05D5B9-571A-5769-D642-BB7401F42D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178C002-C043-62EF-F1AA-FDA29DF773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1C600E-D5DF-4260-B98D-4B38CB764B0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3952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8F1FDD11-22AF-026C-F82B-A218CA0FD39F}"/>
              </a:ext>
            </a:extLst>
          </p:cNvPr>
          <p:cNvSpPr txBox="1"/>
          <p:nvPr/>
        </p:nvSpPr>
        <p:spPr>
          <a:xfrm>
            <a:off x="767443" y="915966"/>
            <a:ext cx="8039100" cy="26776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nl-NL" sz="2400" dirty="0">
                <a:latin typeface="Verdana"/>
                <a:ea typeface="Verdana"/>
              </a:rPr>
              <a:t>Doel van deze les:</a:t>
            </a:r>
          </a:p>
          <a:p>
            <a:endParaRPr lang="nl-NL" sz="2400" dirty="0">
              <a:latin typeface="Verdana"/>
              <a:ea typeface="Verdana"/>
            </a:endParaRPr>
          </a:p>
          <a:p>
            <a:pPr>
              <a:buFont typeface="Symbol" panose="05050102010706020507" pitchFamily="18" charset="2"/>
              <a:buChar char="·"/>
            </a:pPr>
            <a:r>
              <a:rPr lang="nl-NL" sz="2400" dirty="0">
                <a:latin typeface="Verdana"/>
                <a:ea typeface="Verdana"/>
              </a:rPr>
              <a:t> Waarom de lessen over relaties en seksualiteit?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400" dirty="0">
                <a:latin typeface="Verdana"/>
                <a:ea typeface="Verdana"/>
              </a:rPr>
              <a:t> Welke relaties kun je hebben?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400" dirty="0">
                <a:latin typeface="Verdana"/>
                <a:ea typeface="Verdana"/>
              </a:rPr>
              <a:t> Wat zijn waarden en normen?</a:t>
            </a:r>
          </a:p>
          <a:p>
            <a:pPr>
              <a:buFont typeface="Symbol" panose="05050102010706020507" pitchFamily="18" charset="2"/>
              <a:buChar char="·"/>
            </a:pPr>
            <a:r>
              <a:rPr lang="nl-NL" sz="2400" dirty="0">
                <a:latin typeface="Verdana"/>
                <a:ea typeface="Verdana"/>
              </a:rPr>
              <a:t> Welke waarden en normen zijn belangrijk in een goede relatie?</a:t>
            </a:r>
          </a:p>
        </p:txBody>
      </p:sp>
    </p:spTree>
    <p:extLst>
      <p:ext uri="{BB962C8B-B14F-4D97-AF65-F5344CB8AC3E}">
        <p14:creationId xmlns:p14="http://schemas.microsoft.com/office/powerpoint/2010/main" val="41896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2972FF91-3397-CD21-D116-46797413D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3675" y="0"/>
            <a:ext cx="6963508" cy="685800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F64A4B7-B90E-59B4-120E-00BADF1C08C7}"/>
              </a:ext>
            </a:extLst>
          </p:cNvPr>
          <p:cNvSpPr txBox="1"/>
          <p:nvPr/>
        </p:nvSpPr>
        <p:spPr>
          <a:xfrm>
            <a:off x="1338944" y="293915"/>
            <a:ext cx="1393843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NL" sz="2400" dirty="0">
                <a:latin typeface="Verdana"/>
                <a:ea typeface="Verdana"/>
              </a:rPr>
              <a:t>Relaties</a:t>
            </a:r>
          </a:p>
        </p:txBody>
      </p:sp>
    </p:spTree>
    <p:extLst>
      <p:ext uri="{BB962C8B-B14F-4D97-AF65-F5344CB8AC3E}">
        <p14:creationId xmlns:p14="http://schemas.microsoft.com/office/powerpoint/2010/main" val="1802062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1617922-9F68-FA69-3660-8379D59E7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998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436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9D90E61-E12E-A1B9-9073-81A351BCA37B}"/>
              </a:ext>
            </a:extLst>
          </p:cNvPr>
          <p:cNvSpPr txBox="1"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FFFFFF"/>
                </a:solidFill>
              </a:rPr>
              <a:t>Wat is voor jou belangrijk bij de keuze van een vriend of vriendin, als je verkering krijgt?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D43BE1C2-91FC-5542-7761-199EE2621337}"/>
              </a:ext>
            </a:extLst>
          </p:cNvPr>
          <p:cNvSpPr txBox="1"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solidFill>
                  <a:srgbClr val="FFFFFF"/>
                </a:solidFill>
              </a:rPr>
              <a:t>Wat is voor jou belangrijk bij de keuze van een vriend of vriendin, als je verkering krijgt?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44512C92-B272-17FD-79EB-FBFE0F6E5D40}"/>
              </a:ext>
            </a:extLst>
          </p:cNvPr>
          <p:cNvSpPr txBox="1"/>
          <p:nvPr/>
        </p:nvSpPr>
        <p:spPr>
          <a:xfrm>
            <a:off x="979714" y="542884"/>
            <a:ext cx="7959167" cy="46166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nl-NL" sz="2400" dirty="0">
                <a:latin typeface="Verdana"/>
                <a:ea typeface="Verdana"/>
              </a:rPr>
              <a:t>Wat is voor jou belangrijk als je een relatie krijgt?</a:t>
            </a:r>
          </a:p>
        </p:txBody>
      </p:sp>
      <p:pic>
        <p:nvPicPr>
          <p:cNvPr id="2052" name="Picture 4" descr="Hart, twee harten, 10 verschillende ontwerpen, png, svg, jpg, pdf afbeelding 1">
            <a:extLst>
              <a:ext uri="{FF2B5EF4-FFF2-40B4-BE49-F238E27FC236}">
                <a16:creationId xmlns:a16="http://schemas.microsoft.com/office/drawing/2014/main" id="{FE9E1F2E-61EB-751C-C56B-C56211282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3" y="1096051"/>
            <a:ext cx="4103451" cy="5312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Royalty-Free photo: Silver-colored ring on top of opened book | PickPik">
            <a:extLst>
              <a:ext uri="{FF2B5EF4-FFF2-40B4-BE49-F238E27FC236}">
                <a16:creationId xmlns:a16="http://schemas.microsoft.com/office/drawing/2014/main" id="{98AB5E79-7170-5280-739F-CDFA51655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140059"/>
            <a:ext cx="4839642" cy="322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611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vak 2">
            <a:extLst>
              <a:ext uri="{FF2B5EF4-FFF2-40B4-BE49-F238E27FC236}">
                <a16:creationId xmlns:a16="http://schemas.microsoft.com/office/drawing/2014/main" id="{AC1DE2A8-3DD6-2888-63C6-FE36D86E6EFF}"/>
              </a:ext>
            </a:extLst>
          </p:cNvPr>
          <p:cNvSpPr txBox="1"/>
          <p:nvPr/>
        </p:nvSpPr>
        <p:spPr>
          <a:xfrm>
            <a:off x="1121229" y="769595"/>
            <a:ext cx="6096000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dirty="0">
                <a:latin typeface="Verdana"/>
                <a:ea typeface="Verdana"/>
                <a:cs typeface="Arial" panose="020B0604020202020204" pitchFamily="34" charset="0"/>
              </a:rPr>
              <a:t>Normen en waarden: wat vind je zelf, maar vooral: Welke vindt God belangrijk?</a:t>
            </a:r>
          </a:p>
          <a:p>
            <a:endParaRPr lang="nl-NL" dirty="0">
              <a:latin typeface="Verdana"/>
              <a:ea typeface="Verdana"/>
              <a:cs typeface="Arial" panose="020B0604020202020204" pitchFamily="34" charset="0"/>
            </a:endParaRPr>
          </a:p>
          <a:p>
            <a:r>
              <a:rPr lang="nl-NL" dirty="0">
                <a:latin typeface="Verdana"/>
                <a:ea typeface="Verdana"/>
                <a:cs typeface="Arial" panose="020B0604020202020204" pitchFamily="34" charset="0"/>
              </a:rPr>
              <a:t>God geeft normen en waarden zodat de mensen volgens Zijn wil met elkaar kunnen samenleven. En Zijn wil is ook goed voor mensen. </a:t>
            </a:r>
          </a:p>
          <a:p>
            <a:r>
              <a:rPr lang="nl-NL">
                <a:latin typeface="Verdana"/>
                <a:ea typeface="Verdana"/>
                <a:cs typeface="Arial"/>
              </a:rPr>
              <a:t>God vindt LIEFDE onmisbaar in relaties. </a:t>
            </a:r>
            <a:r>
              <a:rPr lang="nl-NL" sz="1800" dirty="0">
                <a:solidFill>
                  <a:srgbClr val="FFFFFF"/>
                </a:solidFill>
                <a:latin typeface="Verdana"/>
                <a:ea typeface="Verdana"/>
                <a:cs typeface="Arial"/>
              </a:rPr>
              <a:t> </a:t>
            </a:r>
          </a:p>
          <a:p>
            <a:r>
              <a:rPr lang="nl-NL" sz="1800" dirty="0">
                <a:solidFill>
                  <a:srgbClr val="FFFFFF"/>
                </a:solidFill>
                <a:latin typeface="Verdana"/>
                <a:ea typeface="Verdana"/>
              </a:rPr>
              <a:t>God vindt LIEFDE onmisbaar is relaties.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6498B0F-EB20-6ECE-BB99-333635F3A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2149" y="3063656"/>
            <a:ext cx="7289883" cy="378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95582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6409d89-0a11-4ae9-9f45-f3b4ef54eeee">
      <Terms xmlns="http://schemas.microsoft.com/office/infopath/2007/PartnerControls"/>
    </lcf76f155ced4ddcb4097134ff3c332f>
    <TaxCatchAll xmlns="37ea4e3e-e144-45a8-938e-e5b953a43d9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36C9BF925FB146A783043C24CD720C" ma:contentTypeVersion="13" ma:contentTypeDescription="Een nieuw document maken." ma:contentTypeScope="" ma:versionID="41f8394f7ff6da5f650f57a77d1e8754">
  <xsd:schema xmlns:xsd="http://www.w3.org/2001/XMLSchema" xmlns:xs="http://www.w3.org/2001/XMLSchema" xmlns:p="http://schemas.microsoft.com/office/2006/metadata/properties" xmlns:ns2="86409d89-0a11-4ae9-9f45-f3b4ef54eeee" xmlns:ns3="37ea4e3e-e144-45a8-938e-e5b953a43d91" targetNamespace="http://schemas.microsoft.com/office/2006/metadata/properties" ma:root="true" ma:fieldsID="fbcad3ab7c587734da69947b7b5fdcb9" ns2:_="" ns3:_="">
    <xsd:import namespace="86409d89-0a11-4ae9-9f45-f3b4ef54eeee"/>
    <xsd:import namespace="37ea4e3e-e144-45a8-938e-e5b953a43d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409d89-0a11-4ae9-9f45-f3b4ef54eee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Afbeeldingtags" ma:readOnly="false" ma:fieldId="{5cf76f15-5ced-4ddc-b409-7134ff3c332f}" ma:taxonomyMulti="true" ma:sspId="44014d13-2e77-4e0e-b1f5-10ec74e63a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ea4e3e-e144-45a8-938e-e5b953a43d91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df33807-f1ce-41a3-a1ef-d5465686a433}" ma:internalName="TaxCatchAll" ma:showField="CatchAllData" ma:web="37ea4e3e-e144-45a8-938e-e5b953a43d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8EB7C68-AFE1-4D35-B864-12D69E51B8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0D0A56-2C78-4D83-A49D-81D2FED5AEB4}">
  <ds:schemaRefs>
    <ds:schemaRef ds:uri="http://schemas.microsoft.com/office/2006/metadata/properties"/>
    <ds:schemaRef ds:uri="http://schemas.microsoft.com/office/infopath/2007/PartnerControls"/>
    <ds:schemaRef ds:uri="86409d89-0a11-4ae9-9f45-f3b4ef54eeee"/>
    <ds:schemaRef ds:uri="37ea4e3e-e144-45a8-938e-e5b953a43d91"/>
  </ds:schemaRefs>
</ds:datastoreItem>
</file>

<file path=customXml/itemProps3.xml><?xml version="1.0" encoding="utf-8"?>
<ds:datastoreItem xmlns:ds="http://schemas.openxmlformats.org/officeDocument/2006/customXml" ds:itemID="{2BA31025-C205-4E43-B260-3A2DD18D18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6409d89-0a11-4ae9-9f45-f3b4ef54eeee"/>
    <ds:schemaRef ds:uri="37ea4e3e-e144-45a8-938e-e5b953a43d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Breedbeeld</PresentationFormat>
  <Paragraphs>15</Paragraphs>
  <Slides>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5</vt:i4>
      </vt:variant>
    </vt:vector>
  </HeadingPairs>
  <TitlesOfParts>
    <vt:vector size="11" baseType="lpstr">
      <vt:lpstr>Aptos</vt:lpstr>
      <vt:lpstr>Aptos Display</vt:lpstr>
      <vt:lpstr>Arial</vt:lpstr>
      <vt:lpstr>Symbol</vt:lpstr>
      <vt:lpstr>Verdana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SORG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A. (Jos) Brokking (Brg)</dc:creator>
  <cp:lastModifiedBy>Blom, Reindert</cp:lastModifiedBy>
  <cp:revision>7</cp:revision>
  <dcterms:created xsi:type="dcterms:W3CDTF">2026-03-04T11:24:40Z</dcterms:created>
  <dcterms:modified xsi:type="dcterms:W3CDTF">2026-08-26T09:27:55Z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0x0101007636C9BF925FB146A783043C24CD720C</vt:lpwstr>
  </property>
  <property fmtid="{D5CDD505-2E9C-101B-9397-08002B2CF9AE}" pid="3" name="MediaServiceImageTags">
    <vt:lpwstr/>
  </property>
</Properties>
</file>