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758FAF-D742-71BA-B441-DA821C739783}" v="76" dt="2026-07-08T13:09:00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Reindert" userId="S::r.blom@driestar-educatief.nl::f8bf8f0f-e93b-4984-9203-74b6bcc3f338" providerId="AD" clId="Web-{E5758FAF-D742-71BA-B441-DA821C739783}"/>
    <pc:docChg chg="modSld">
      <pc:chgData name="Blom, Reindert" userId="S::r.blom@driestar-educatief.nl::f8bf8f0f-e93b-4984-9203-74b6bcc3f338" providerId="AD" clId="Web-{E5758FAF-D742-71BA-B441-DA821C739783}" dt="2026-07-08T13:09:00.477" v="67" actId="1076"/>
      <pc:docMkLst>
        <pc:docMk/>
      </pc:docMkLst>
      <pc:sldChg chg="addSp delSp modSp">
        <pc:chgData name="Blom, Reindert" userId="S::r.blom@driestar-educatief.nl::f8bf8f0f-e93b-4984-9203-74b6bcc3f338" providerId="AD" clId="Web-{E5758FAF-D742-71BA-B441-DA821C739783}" dt="2026-07-08T12:17:46.829" v="12" actId="1076"/>
        <pc:sldMkLst>
          <pc:docMk/>
          <pc:sldMk cId="1318771713" sldId="258"/>
        </pc:sldMkLst>
        <pc:picChg chg="add mod modCrop">
          <ac:chgData name="Blom, Reindert" userId="S::r.blom@driestar-educatief.nl::f8bf8f0f-e93b-4984-9203-74b6bcc3f338" providerId="AD" clId="Web-{E5758FAF-D742-71BA-B441-DA821C739783}" dt="2026-07-08T12:17:46.829" v="12" actId="1076"/>
          <ac:picMkLst>
            <pc:docMk/>
            <pc:sldMk cId="1318771713" sldId="258"/>
            <ac:picMk id="2" creationId="{B0E862FB-6DF2-BC9E-E6D5-3435EA84B128}"/>
          </ac:picMkLst>
        </pc:picChg>
        <pc:picChg chg="mod modCrop">
          <ac:chgData name="Blom, Reindert" userId="S::r.blom@driestar-educatief.nl::f8bf8f0f-e93b-4984-9203-74b6bcc3f338" providerId="AD" clId="Web-{E5758FAF-D742-71BA-B441-DA821C739783}" dt="2026-07-08T12:17:40.047" v="10" actId="1076"/>
          <ac:picMkLst>
            <pc:docMk/>
            <pc:sldMk cId="1318771713" sldId="258"/>
            <ac:picMk id="3" creationId="{6CCA9156-B0C3-9D41-5842-512E84C61368}"/>
          </ac:picMkLst>
        </pc:picChg>
        <pc:picChg chg="add del mod">
          <ac:chgData name="Blom, Reindert" userId="S::r.blom@driestar-educatief.nl::f8bf8f0f-e93b-4984-9203-74b6bcc3f338" providerId="AD" clId="Web-{E5758FAF-D742-71BA-B441-DA821C739783}" dt="2026-07-08T12:17:30.938" v="7"/>
          <ac:picMkLst>
            <pc:docMk/>
            <pc:sldMk cId="1318771713" sldId="258"/>
            <ac:picMk id="4" creationId="{A45530A0-11DC-70B5-A23C-CC0D51D873C4}"/>
          </ac:picMkLst>
        </pc:picChg>
      </pc:sldChg>
      <pc:sldChg chg="addSp delSp modSp">
        <pc:chgData name="Blom, Reindert" userId="S::r.blom@driestar-educatief.nl::f8bf8f0f-e93b-4984-9203-74b6bcc3f338" providerId="AD" clId="Web-{E5758FAF-D742-71BA-B441-DA821C739783}" dt="2026-07-08T12:22:34.198" v="15" actId="1076"/>
        <pc:sldMkLst>
          <pc:docMk/>
          <pc:sldMk cId="3421477893" sldId="259"/>
        </pc:sldMkLst>
        <pc:picChg chg="add mod">
          <ac:chgData name="Blom, Reindert" userId="S::r.blom@driestar-educatief.nl::f8bf8f0f-e93b-4984-9203-74b6bcc3f338" providerId="AD" clId="Web-{E5758FAF-D742-71BA-B441-DA821C739783}" dt="2026-07-08T12:22:34.198" v="15" actId="1076"/>
          <ac:picMkLst>
            <pc:docMk/>
            <pc:sldMk cId="3421477893" sldId="259"/>
            <ac:picMk id="2" creationId="{552AB664-8D68-18B6-FC21-84308F1D47F3}"/>
          </ac:picMkLst>
        </pc:picChg>
        <pc:picChg chg="del">
          <ac:chgData name="Blom, Reindert" userId="S::r.blom@driestar-educatief.nl::f8bf8f0f-e93b-4984-9203-74b6bcc3f338" providerId="AD" clId="Web-{E5758FAF-D742-71BA-B441-DA821C739783}" dt="2026-07-08T12:21:59.853" v="13"/>
          <ac:picMkLst>
            <pc:docMk/>
            <pc:sldMk cId="3421477893" sldId="259"/>
            <ac:picMk id="7" creationId="{E86BBC31-4AA7-189A-969E-F3AB38212B80}"/>
          </ac:picMkLst>
        </pc:picChg>
      </pc:sldChg>
      <pc:sldChg chg="delSp modSp">
        <pc:chgData name="Blom, Reindert" userId="S::r.blom@driestar-educatief.nl::f8bf8f0f-e93b-4984-9203-74b6bcc3f338" providerId="AD" clId="Web-{E5758FAF-D742-71BA-B441-DA821C739783}" dt="2026-07-08T13:09:00.477" v="67" actId="1076"/>
        <pc:sldMkLst>
          <pc:docMk/>
          <pc:sldMk cId="3842955432" sldId="262"/>
        </pc:sldMkLst>
        <pc:spChg chg="mod">
          <ac:chgData name="Blom, Reindert" userId="S::r.blom@driestar-educatief.nl::f8bf8f0f-e93b-4984-9203-74b6bcc3f338" providerId="AD" clId="Web-{E5758FAF-D742-71BA-B441-DA821C739783}" dt="2026-07-08T13:09:00.477" v="67" actId="1076"/>
          <ac:spMkLst>
            <pc:docMk/>
            <pc:sldMk cId="3842955432" sldId="262"/>
            <ac:spMk id="5" creationId="{E7170F66-B63C-4B49-7D46-342023B093C1}"/>
          </ac:spMkLst>
        </pc:spChg>
        <pc:picChg chg="del">
          <ac:chgData name="Blom, Reindert" userId="S::r.blom@driestar-educatief.nl::f8bf8f0f-e93b-4984-9203-74b6bcc3f338" providerId="AD" clId="Web-{E5758FAF-D742-71BA-B441-DA821C739783}" dt="2026-07-08T12:23:37.981" v="16"/>
          <ac:picMkLst>
            <pc:docMk/>
            <pc:sldMk cId="3842955432" sldId="262"/>
            <ac:picMk id="3" creationId="{061074E8-22F4-FD7B-C946-5E19371DFC4F}"/>
          </ac:picMkLst>
        </pc:picChg>
        <pc:picChg chg="del">
          <ac:chgData name="Blom, Reindert" userId="S::r.blom@driestar-educatief.nl::f8bf8f0f-e93b-4984-9203-74b6bcc3f338" providerId="AD" clId="Web-{E5758FAF-D742-71BA-B441-DA821C739783}" dt="2026-07-08T12:23:38.981" v="17"/>
          <ac:picMkLst>
            <pc:docMk/>
            <pc:sldMk cId="3842955432" sldId="262"/>
            <ac:picMk id="7" creationId="{751952BE-61E8-B9D4-A01E-67B586CCFFE1}"/>
          </ac:picMkLst>
        </pc:picChg>
      </pc:sldChg>
      <pc:sldChg chg="delSp modSp">
        <pc:chgData name="Blom, Reindert" userId="S::r.blom@driestar-educatief.nl::f8bf8f0f-e93b-4984-9203-74b6bcc3f338" providerId="AD" clId="Web-{E5758FAF-D742-71BA-B441-DA821C739783}" dt="2026-07-08T13:08:51.773" v="65" actId="1076"/>
        <pc:sldMkLst>
          <pc:docMk/>
          <pc:sldMk cId="1827057711" sldId="263"/>
        </pc:sldMkLst>
        <pc:spChg chg="mod">
          <ac:chgData name="Blom, Reindert" userId="S::r.blom@driestar-educatief.nl::f8bf8f0f-e93b-4984-9203-74b6bcc3f338" providerId="AD" clId="Web-{E5758FAF-D742-71BA-B441-DA821C739783}" dt="2026-07-08T13:08:51.773" v="65" actId="1076"/>
          <ac:spMkLst>
            <pc:docMk/>
            <pc:sldMk cId="1827057711" sldId="263"/>
            <ac:spMk id="3" creationId="{013CE421-61FA-EDC7-C6FC-82107B5B70C3}"/>
          </ac:spMkLst>
        </pc:spChg>
        <pc:picChg chg="del">
          <ac:chgData name="Blom, Reindert" userId="S::r.blom@driestar-educatief.nl::f8bf8f0f-e93b-4984-9203-74b6bcc3f338" providerId="AD" clId="Web-{E5758FAF-D742-71BA-B441-DA821C739783}" dt="2026-07-08T13:03:16.247" v="22"/>
          <ac:picMkLst>
            <pc:docMk/>
            <pc:sldMk cId="1827057711" sldId="263"/>
            <ac:picMk id="5" creationId="{18454201-CCD8-4852-AFD3-0CD942158F39}"/>
          </ac:picMkLst>
        </pc:picChg>
      </pc:sldChg>
      <pc:sldChg chg="addSp delSp modSp">
        <pc:chgData name="Blom, Reindert" userId="S::r.blom@driestar-educatief.nl::f8bf8f0f-e93b-4984-9203-74b6bcc3f338" providerId="AD" clId="Web-{E5758FAF-D742-71BA-B441-DA821C739783}" dt="2026-07-08T13:08:31.428" v="62" actId="1076"/>
        <pc:sldMkLst>
          <pc:docMk/>
          <pc:sldMk cId="265898101" sldId="264"/>
        </pc:sldMkLst>
        <pc:spChg chg="add mod">
          <ac:chgData name="Blom, Reindert" userId="S::r.blom@driestar-educatief.nl::f8bf8f0f-e93b-4984-9203-74b6bcc3f338" providerId="AD" clId="Web-{E5758FAF-D742-71BA-B441-DA821C739783}" dt="2026-07-08T13:06:24.168" v="37" actId="20577"/>
          <ac:spMkLst>
            <pc:docMk/>
            <pc:sldMk cId="265898101" sldId="264"/>
            <ac:spMk id="2" creationId="{4AF82E89-1D29-1446-E7B3-B72BD8A94486}"/>
          </ac:spMkLst>
        </pc:spChg>
        <pc:spChg chg="mod">
          <ac:chgData name="Blom, Reindert" userId="S::r.blom@driestar-educatief.nl::f8bf8f0f-e93b-4984-9203-74b6bcc3f338" providerId="AD" clId="Web-{E5758FAF-D742-71BA-B441-DA821C739783}" dt="2026-07-08T13:08:31.428" v="62" actId="1076"/>
          <ac:spMkLst>
            <pc:docMk/>
            <pc:sldMk cId="265898101" sldId="264"/>
            <ac:spMk id="5" creationId="{18726499-CF08-C171-530E-50EF8C43B589}"/>
          </ac:spMkLst>
        </pc:spChg>
        <pc:picChg chg="del">
          <ac:chgData name="Blom, Reindert" userId="S::r.blom@driestar-educatief.nl::f8bf8f0f-e93b-4984-9203-74b6bcc3f338" providerId="AD" clId="Web-{E5758FAF-D742-71BA-B441-DA821C739783}" dt="2026-07-08T13:03:46.453" v="23"/>
          <ac:picMkLst>
            <pc:docMk/>
            <pc:sldMk cId="265898101" sldId="264"/>
            <ac:picMk id="3" creationId="{1A37091D-D2E1-60E3-D85C-117D6EAE9722}"/>
          </ac:picMkLst>
        </pc:picChg>
        <pc:picChg chg="del">
          <ac:chgData name="Blom, Reindert" userId="S::r.blom@driestar-educatief.nl::f8bf8f0f-e93b-4984-9203-74b6bcc3f338" providerId="AD" clId="Web-{E5758FAF-D742-71BA-B441-DA821C739783}" dt="2026-07-08T13:06:02.026" v="26"/>
          <ac:picMkLst>
            <pc:docMk/>
            <pc:sldMk cId="265898101" sldId="264"/>
            <ac:picMk id="7" creationId="{9A773FD5-C029-7DE8-6E99-D840BAA70673}"/>
          </ac:picMkLst>
        </pc:picChg>
      </pc:sldChg>
      <pc:sldChg chg="delSp modSp">
        <pc:chgData name="Blom, Reindert" userId="S::r.blom@driestar-educatief.nl::f8bf8f0f-e93b-4984-9203-74b6bcc3f338" providerId="AD" clId="Web-{E5758FAF-D742-71BA-B441-DA821C739783}" dt="2026-07-08T13:08:23.052" v="60" actId="1076"/>
        <pc:sldMkLst>
          <pc:docMk/>
          <pc:sldMk cId="3610263750" sldId="265"/>
        </pc:sldMkLst>
        <pc:spChg chg="mod">
          <ac:chgData name="Blom, Reindert" userId="S::r.blom@driestar-educatief.nl::f8bf8f0f-e93b-4984-9203-74b6bcc3f338" providerId="AD" clId="Web-{E5758FAF-D742-71BA-B441-DA821C739783}" dt="2026-07-08T13:08:23.052" v="60" actId="1076"/>
          <ac:spMkLst>
            <pc:docMk/>
            <pc:sldMk cId="3610263750" sldId="265"/>
            <ac:spMk id="5" creationId="{1CBFFEF1-E1BC-6B60-EBF6-5935C6343D66}"/>
          </ac:spMkLst>
        </pc:spChg>
        <pc:picChg chg="del">
          <ac:chgData name="Blom, Reindert" userId="S::r.blom@driestar-educatief.nl::f8bf8f0f-e93b-4984-9203-74b6bcc3f338" providerId="AD" clId="Web-{E5758FAF-D742-71BA-B441-DA821C739783}" dt="2026-07-08T13:06:43.967" v="38"/>
          <ac:picMkLst>
            <pc:docMk/>
            <pc:sldMk cId="3610263750" sldId="265"/>
            <ac:picMk id="3" creationId="{B02E0BC2-281C-C667-DD4C-ECCB05C3B521}"/>
          </ac:picMkLst>
        </pc:picChg>
      </pc:sldChg>
      <pc:sldChg chg="delSp modSp">
        <pc:chgData name="Blom, Reindert" userId="S::r.blom@driestar-educatief.nl::f8bf8f0f-e93b-4984-9203-74b6bcc3f338" providerId="AD" clId="Web-{E5758FAF-D742-71BA-B441-DA821C739783}" dt="2026-07-08T13:08:09.958" v="57" actId="1076"/>
        <pc:sldMkLst>
          <pc:docMk/>
          <pc:sldMk cId="2039977347" sldId="266"/>
        </pc:sldMkLst>
        <pc:spChg chg="mod">
          <ac:chgData name="Blom, Reindert" userId="S::r.blom@driestar-educatief.nl::f8bf8f0f-e93b-4984-9203-74b6bcc3f338" providerId="AD" clId="Web-{E5758FAF-D742-71BA-B441-DA821C739783}" dt="2026-07-08T13:08:09.958" v="57" actId="1076"/>
          <ac:spMkLst>
            <pc:docMk/>
            <pc:sldMk cId="2039977347" sldId="266"/>
            <ac:spMk id="3" creationId="{75169F3D-A411-BE62-7E25-B108136ABD39}"/>
          </ac:spMkLst>
        </pc:spChg>
        <pc:picChg chg="del">
          <ac:chgData name="Blom, Reindert" userId="S::r.blom@driestar-educatief.nl::f8bf8f0f-e93b-4984-9203-74b6bcc3f338" providerId="AD" clId="Web-{E5758FAF-D742-71BA-B441-DA821C739783}" dt="2026-07-08T13:06:58.936" v="41"/>
          <ac:picMkLst>
            <pc:docMk/>
            <pc:sldMk cId="2039977347" sldId="266"/>
            <ac:picMk id="5" creationId="{DB10F3A0-323D-8A17-6B8C-7767CC5530CD}"/>
          </ac:picMkLst>
        </pc:picChg>
      </pc:sldChg>
      <pc:sldChg chg="delSp modSp">
        <pc:chgData name="Blom, Reindert" userId="S::r.blom@driestar-educatief.nl::f8bf8f0f-e93b-4984-9203-74b6bcc3f338" providerId="AD" clId="Web-{E5758FAF-D742-71BA-B441-DA821C739783}" dt="2026-07-08T13:07:51.378" v="54" actId="1076"/>
        <pc:sldMkLst>
          <pc:docMk/>
          <pc:sldMk cId="3940310010" sldId="267"/>
        </pc:sldMkLst>
        <pc:spChg chg="mod">
          <ac:chgData name="Blom, Reindert" userId="S::r.blom@driestar-educatief.nl::f8bf8f0f-e93b-4984-9203-74b6bcc3f338" providerId="AD" clId="Web-{E5758FAF-D742-71BA-B441-DA821C739783}" dt="2026-07-08T13:07:51.378" v="54" actId="1076"/>
          <ac:spMkLst>
            <pc:docMk/>
            <pc:sldMk cId="3940310010" sldId="267"/>
            <ac:spMk id="3" creationId="{2EC148D6-6451-E769-6F02-37CC3D8B0D4E}"/>
          </ac:spMkLst>
        </pc:spChg>
        <pc:picChg chg="del">
          <ac:chgData name="Blom, Reindert" userId="S::r.blom@driestar-educatief.nl::f8bf8f0f-e93b-4984-9203-74b6bcc3f338" providerId="AD" clId="Web-{E5758FAF-D742-71BA-B441-DA821C739783}" dt="2026-07-08T13:07:05.343" v="43"/>
          <ac:picMkLst>
            <pc:docMk/>
            <pc:sldMk cId="3940310010" sldId="267"/>
            <ac:picMk id="5" creationId="{6F583D9B-BDFB-1A29-8870-3C31CF0F7B5C}"/>
          </ac:picMkLst>
        </pc:picChg>
      </pc:sldChg>
      <pc:sldChg chg="delSp modSp">
        <pc:chgData name="Blom, Reindert" userId="S::r.blom@driestar-educatief.nl::f8bf8f0f-e93b-4984-9203-74b6bcc3f338" providerId="AD" clId="Web-{E5758FAF-D742-71BA-B441-DA821C739783}" dt="2026-07-08T13:07:41.518" v="52" actId="1076"/>
        <pc:sldMkLst>
          <pc:docMk/>
          <pc:sldMk cId="1638799236" sldId="268"/>
        </pc:sldMkLst>
        <pc:spChg chg="mod">
          <ac:chgData name="Blom, Reindert" userId="S::r.blom@driestar-educatief.nl::f8bf8f0f-e93b-4984-9203-74b6bcc3f338" providerId="AD" clId="Web-{E5758FAF-D742-71BA-B441-DA821C739783}" dt="2026-07-08T13:07:41.518" v="52" actId="1076"/>
          <ac:spMkLst>
            <pc:docMk/>
            <pc:sldMk cId="1638799236" sldId="268"/>
            <ac:spMk id="3" creationId="{152CF68B-3784-5B54-7928-97AA90CA0915}"/>
          </ac:spMkLst>
        </pc:spChg>
        <pc:picChg chg="del">
          <ac:chgData name="Blom, Reindert" userId="S::r.blom@driestar-educatief.nl::f8bf8f0f-e93b-4984-9203-74b6bcc3f338" providerId="AD" clId="Web-{E5758FAF-D742-71BA-B441-DA821C739783}" dt="2026-07-08T13:07:15.594" v="45"/>
          <ac:picMkLst>
            <pc:docMk/>
            <pc:sldMk cId="1638799236" sldId="268"/>
            <ac:picMk id="5" creationId="{3068E488-76D8-94FD-F4EB-950DAB14C247}"/>
          </ac:picMkLst>
        </pc:picChg>
      </pc:sldChg>
      <pc:sldChg chg="delSp modSp">
        <pc:chgData name="Blom, Reindert" userId="S::r.blom@driestar-educatief.nl::f8bf8f0f-e93b-4984-9203-74b6bcc3f338" providerId="AD" clId="Web-{E5758FAF-D742-71BA-B441-DA821C739783}" dt="2026-07-08T13:07:33.361" v="50" actId="1076"/>
        <pc:sldMkLst>
          <pc:docMk/>
          <pc:sldMk cId="2157382925" sldId="269"/>
        </pc:sldMkLst>
        <pc:spChg chg="mod">
          <ac:chgData name="Blom, Reindert" userId="S::r.blom@driestar-educatief.nl::f8bf8f0f-e93b-4984-9203-74b6bcc3f338" providerId="AD" clId="Web-{E5758FAF-D742-71BA-B441-DA821C739783}" dt="2026-07-08T13:07:33.361" v="50" actId="1076"/>
          <ac:spMkLst>
            <pc:docMk/>
            <pc:sldMk cId="2157382925" sldId="269"/>
            <ac:spMk id="3" creationId="{2254F843-BB15-B52F-59E0-3EA15D419AB3}"/>
          </ac:spMkLst>
        </pc:spChg>
        <pc:picChg chg="del">
          <ac:chgData name="Blom, Reindert" userId="S::r.blom@driestar-educatief.nl::f8bf8f0f-e93b-4984-9203-74b6bcc3f338" providerId="AD" clId="Web-{E5758FAF-D742-71BA-B441-DA821C739783}" dt="2026-07-08T13:07:21.219" v="47"/>
          <ac:picMkLst>
            <pc:docMk/>
            <pc:sldMk cId="2157382925" sldId="269"/>
            <ac:picMk id="5" creationId="{DC062A32-CA4F-B16B-0EF8-2C3A6D9530E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6A12A4-C43D-8B85-EABC-7342086B9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179184-B0F7-0BF1-BE5F-5E8CECA81E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BDD127-F23E-CAA2-F843-51FEE9A60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9C6B-62DB-4174-860A-D7BEAA07E8C2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C12B2BB-1599-2701-8516-97187B663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9B2E0A-3ABE-62C9-AAC9-4433EE6AE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C11A-8EB9-4F66-911C-7C03F6A3119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3450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1296AF-97B1-0C8A-8799-9F8281579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A34509-8394-8A99-8D9A-D9E1ED97A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478204E-661D-CDFF-D3C0-95BC14271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9C6B-62DB-4174-860A-D7BEAA07E8C2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83D7E6D-B9D7-85D2-7EE4-98BCAEB79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1B4238-86BE-DD2F-3A08-E93884306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C11A-8EB9-4F66-911C-7C03F6A3119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7184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F8F402-407E-6565-8CFC-D5054C6CA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9A80648-1B73-985E-23A7-D6361E241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0157959-11D9-0481-D190-C99B748F3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9C6B-62DB-4174-860A-D7BEAA07E8C2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6ABD95-9FC8-5863-5CAA-DA01AB338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E1792CF-C643-5D0E-F670-E4309E06E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C11A-8EB9-4F66-911C-7C03F6A3119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0063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0813F0-156B-1081-F975-AE3B7941F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D4776F-9AA0-E0EC-A8B9-CDADBBC191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E8A72BD-D084-1809-450F-378F8B623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8F53F64-9B7F-E309-2E97-9C3ED8B1F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9C6B-62DB-4174-860A-D7BEAA07E8C2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BF78C2F-F35F-5B9D-94B8-3EB3FE581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83DEE5E-58FF-5DE1-4D6A-4C00EFC1A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C11A-8EB9-4F66-911C-7C03F6A3119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3480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21F79C-55B1-E0E8-AFDA-BABDA706F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E571B38-8F64-0158-8083-23AB3FD37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A32BA92-97A7-9DF3-2AD3-CF757B635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48E9339-EABC-4A13-E902-AC534FCF95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92D640F-1693-B60F-30C5-67915756BF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0A62D4B-18B5-38FF-2FF3-5544B56E7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9C6B-62DB-4174-860A-D7BEAA07E8C2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63AA7F9-224D-8B66-E37E-EB32BFF63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64987CD-4C55-5D9F-167F-8C03333C1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C11A-8EB9-4F66-911C-7C03F6A3119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5767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70EC99-A12B-45F1-85B2-89D84CEC0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029D165-FA16-6E34-32AF-6FC75782D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9C6B-62DB-4174-860A-D7BEAA07E8C2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869D786-3FCF-A3CD-4EBC-D9313330E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E9363FD-F690-FCCC-D922-46CAB1254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C11A-8EB9-4F66-911C-7C03F6A3119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6135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EBB79BC-8189-EB30-7373-60C94E578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9C6B-62DB-4174-860A-D7BEAA07E8C2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FDC41E6-B847-9435-01EC-92BCF91F8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CF41160-7DDE-18DC-BBE0-81F8296B8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C11A-8EB9-4F66-911C-7C03F6A3119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8846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AEA96E-52E9-77F9-5662-5FCD03E6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8BA99A-2DEE-BB6D-4CFF-5EE0C68F9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C0099EB-A3AC-E816-106B-0E430D2AB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D512B04-9F5D-7AEB-81E9-9E9CDF364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9C6B-62DB-4174-860A-D7BEAA07E8C2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354A58F-D973-2331-4F17-132997592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4A65C72-09EF-71AB-60C1-03C090443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C11A-8EB9-4F66-911C-7C03F6A3119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8942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36A8FA-E13C-6FF2-4A10-EC37EC549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EAD9EE4-8E73-426D-60FC-41FE9B2BC5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F4E14B5-594D-98AD-FCE4-5FF26A476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41B66CE-F8AC-83F1-B876-F4FD72EBB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9C6B-62DB-4174-860A-D7BEAA07E8C2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646E753-EAD0-2C17-5791-56E5FCBC2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F719E51-A941-2355-7109-3E039600E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C11A-8EB9-4F66-911C-7C03F6A3119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9526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ABC54A-9398-61A9-6BB2-C9E221C3B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0EF3C15-B5FC-CFFA-0DA6-B48B9E03F5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14CB62D-6A26-206A-83D0-D3CDC23D5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9C6B-62DB-4174-860A-D7BEAA07E8C2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EE95248-B67E-A924-A0E5-8125A0A0C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E6F0A4-9722-C61B-17AC-68E3CED4A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C11A-8EB9-4F66-911C-7C03F6A3119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5121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9D9D5F0-10CE-01F6-793D-C9516536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5288C5C-C420-B35A-7F71-F93915828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ABD95E0-2ADD-7F1B-B1AC-6C22667E4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9C6B-62DB-4174-860A-D7BEAA07E8C2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FB8FC74-D2E0-7067-6CDE-CB3F5B0BC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0D9FC55-5045-27AF-DEF3-97D6ACC4F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C11A-8EB9-4F66-911C-7C03F6A3119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0417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2228ADC-4DDB-1AF1-A939-934A2EE1F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9E24009-9AC0-3C72-3806-AFBC2EE00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1F3D78-861C-2688-6D78-665E69B49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209C6B-62DB-4174-860A-D7BEAA07E8C2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0CA3369-DF16-3025-65E0-7A5589F1D5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C8BDC35-1308-5476-2328-1E23E5CA6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3FC11A-8EB9-4F66-911C-7C03F6A3119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703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tl.nl/nieuws/artikel/5476191/doodverklaarde-man-vs-ontwaakt-tijdens-orgaandonatie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CCA9156-B0C3-9D41-5842-512E84C6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366" r="66" b="-448"/>
          <a:stretch>
            <a:fillRect/>
          </a:stretch>
        </p:blipFill>
        <p:spPr>
          <a:xfrm>
            <a:off x="8923025" y="79829"/>
            <a:ext cx="2474537" cy="326304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1FF2A6A-06DC-DED2-1848-31ED762581C4}"/>
              </a:ext>
            </a:extLst>
          </p:cNvPr>
          <p:cNvSpPr txBox="1"/>
          <p:nvPr/>
        </p:nvSpPr>
        <p:spPr>
          <a:xfrm>
            <a:off x="914398" y="2664883"/>
            <a:ext cx="1066800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nl-NL" sz="2400" b="1">
                <a:effectLst/>
                <a:latin typeface="Verdana"/>
                <a:ea typeface="Verdana"/>
                <a:cs typeface="Times New Roman" panose="02020603050405020304" pitchFamily="18" charset="0"/>
              </a:rPr>
              <a:t>Doel van deze lessen: </a:t>
            </a:r>
            <a:endParaRPr lang="nl-NL" sz="2400">
              <a:effectLst/>
              <a:latin typeface="Verdana"/>
              <a:ea typeface="Verdana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2400">
                <a:effectLst/>
                <a:latin typeface="Verdana"/>
                <a:ea typeface="Verdana"/>
                <a:cs typeface="Times New Roman" panose="02020603050405020304" pitchFamily="18" charset="0"/>
              </a:rPr>
              <a:t>Je kunt uitleggen wat orgaandonatie is en op welke wijze het vorm krijgt.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2400">
                <a:effectLst/>
                <a:latin typeface="Verdana"/>
                <a:ea typeface="Verdana"/>
                <a:cs typeface="Times New Roman" panose="02020603050405020304" pitchFamily="18" charset="0"/>
              </a:rPr>
              <a:t>Je kunt organen/weefsels noemen die gedoneerd kunnen worden.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2400">
                <a:effectLst/>
                <a:latin typeface="Verdana"/>
                <a:ea typeface="Verdana"/>
                <a:cs typeface="Times New Roman" panose="02020603050405020304" pitchFamily="18" charset="0"/>
              </a:rPr>
              <a:t>Je kunt uitleggen wat voor keuzes je kunt maken m.b.t. donorregistratie.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2400">
                <a:effectLst/>
                <a:latin typeface="Verdana"/>
                <a:ea typeface="Verdana"/>
                <a:cs typeface="Times New Roman" panose="02020603050405020304" pitchFamily="18" charset="0"/>
              </a:rPr>
              <a:t>Je weet na afloop te beargumenteren waarom je vóór of tegen orgaandonatie bent.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2400">
                <a:effectLst/>
                <a:latin typeface="Verdana"/>
                <a:ea typeface="Verdana"/>
                <a:cs typeface="Times New Roman" panose="02020603050405020304" pitchFamily="18" charset="0"/>
              </a:rPr>
              <a:t>Je leert naar elkaar te luisteren en elkaars argumenten te respecteren</a:t>
            </a:r>
          </a:p>
        </p:txBody>
      </p:sp>
      <p:pic>
        <p:nvPicPr>
          <p:cNvPr id="2" name="Afbeelding 2">
            <a:extLst>
              <a:ext uri="{FF2B5EF4-FFF2-40B4-BE49-F238E27FC236}">
                <a16:creationId xmlns:a16="http://schemas.microsoft.com/office/drawing/2014/main" id="{B0E862FB-6DF2-BC9E-E6D5-3435EA84B1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6241" b="-376"/>
          <a:stretch>
            <a:fillRect/>
          </a:stretch>
        </p:blipFill>
        <p:spPr>
          <a:xfrm>
            <a:off x="911138" y="159657"/>
            <a:ext cx="1966511" cy="250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77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A574702D-97A6-09BB-5D00-BC7C4B9FB41D}"/>
              </a:ext>
            </a:extLst>
          </p:cNvPr>
          <p:cNvSpPr txBox="1"/>
          <p:nvPr/>
        </p:nvSpPr>
        <p:spPr>
          <a:xfrm>
            <a:off x="272144" y="370506"/>
            <a:ext cx="3550508" cy="1425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>
                <a:solidFill>
                  <a:srgbClr val="000000"/>
                </a:solidFill>
                <a:latin typeface="Verdana"/>
                <a:ea typeface="Verdana"/>
              </a:rPr>
              <a:t>Welke organen/weefsels kun je doneren?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2AB664-8D68-18B6-FC21-84308F1D4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466" y="0"/>
            <a:ext cx="6224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77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8CDB0FB-8041-C160-D08A-EA1803995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018" y="0"/>
            <a:ext cx="7509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A11F11BA-7321-7DCF-5E8D-0FA27CD21122}"/>
              </a:ext>
            </a:extLst>
          </p:cNvPr>
          <p:cNvSpPr txBox="1"/>
          <p:nvPr/>
        </p:nvSpPr>
        <p:spPr>
          <a:xfrm>
            <a:off x="2932386" y="132535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3600">
                <a:solidFill>
                  <a:srgbClr val="000000"/>
                </a:solidFill>
                <a:latin typeface="Verdana"/>
                <a:ea typeface="Verdana"/>
              </a:rPr>
              <a:t>orgaandonatie: vóór of tegen?</a:t>
            </a:r>
          </a:p>
          <a:p>
            <a:pPr algn="ctr"/>
            <a:r>
              <a:rPr lang="nl-NL" sz="3600">
                <a:solidFill>
                  <a:srgbClr val="000000"/>
                </a:solidFill>
                <a:latin typeface="Verdana"/>
                <a:ea typeface="Verdana"/>
              </a:rPr>
              <a:t>8 overwegingen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A346D5C-A37F-F2B1-7BFC-2D48D2873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5987" y="1897794"/>
            <a:ext cx="6903541" cy="450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072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E7170F66-B63C-4B49-7D46-342023B093C1}"/>
              </a:ext>
            </a:extLst>
          </p:cNvPr>
          <p:cNvSpPr txBox="1"/>
          <p:nvPr/>
        </p:nvSpPr>
        <p:spPr>
          <a:xfrm>
            <a:off x="671286" y="732083"/>
            <a:ext cx="9739085" cy="22467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000" b="1">
                <a:solidFill>
                  <a:srgbClr val="000000"/>
                </a:solidFill>
                <a:latin typeface="Verdana"/>
                <a:ea typeface="Verdana"/>
              </a:rPr>
              <a:t>1. Solidariteit en hulp aan anderen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: Met jouw organen of weefsels kun je (na overlijden) meerdere levens redden of de kwaliteit van leven sterk verbeteren.</a:t>
            </a:r>
          </a:p>
          <a:p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Vaak is het de enige kans voor mensen op de wachtlijst.</a:t>
            </a:r>
          </a:p>
          <a:p>
            <a:r>
              <a:rPr lang="nl-NL" sz="2000" b="1">
                <a:solidFill>
                  <a:srgbClr val="000000"/>
                </a:solidFill>
                <a:latin typeface="Verdana"/>
                <a:ea typeface="Verdana"/>
              </a:rPr>
              <a:t>Vragen: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Vind ik het belangrijk om anderen te helpen, ook na mijn dood?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Voelt het voor mij als een vorm van solidariteit of naastenliefde?</a:t>
            </a:r>
          </a:p>
        </p:txBody>
      </p:sp>
    </p:spTree>
    <p:extLst>
      <p:ext uri="{BB962C8B-B14F-4D97-AF65-F5344CB8AC3E}">
        <p14:creationId xmlns:p14="http://schemas.microsoft.com/office/powerpoint/2010/main" val="3842955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013CE421-61FA-EDC7-C6FC-82107B5B70C3}"/>
              </a:ext>
            </a:extLst>
          </p:cNvPr>
          <p:cNvSpPr txBox="1"/>
          <p:nvPr/>
        </p:nvSpPr>
        <p:spPr>
          <a:xfrm>
            <a:off x="700315" y="698197"/>
            <a:ext cx="4697282" cy="50167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000" b="1">
                <a:solidFill>
                  <a:srgbClr val="000000"/>
                </a:solidFill>
                <a:latin typeface="Verdana"/>
                <a:ea typeface="Verdana"/>
              </a:rPr>
              <a:t>2. Beschikking over je eigen lichaam</a:t>
            </a:r>
          </a:p>
          <a:p>
            <a:endParaRPr lang="nl-NL" sz="2000" b="0">
              <a:solidFill>
                <a:srgbClr val="000000"/>
              </a:solidFill>
              <a:latin typeface="Verdana"/>
              <a:ea typeface="Verdana"/>
            </a:endParaRPr>
          </a:p>
          <a:p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Centrale principiële vraag is: van wie is mijn lichaam na mijn dood? Mag of wil ik dat mijn lichaam (of delen ervan) voor een ander worden gebruikt?</a:t>
            </a:r>
          </a:p>
          <a:p>
            <a:endParaRPr lang="nl-NL" sz="2000" b="0">
              <a:solidFill>
                <a:srgbClr val="000000"/>
              </a:solidFill>
              <a:latin typeface="Verdana"/>
              <a:ea typeface="Verdana"/>
            </a:endParaRPr>
          </a:p>
          <a:p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Vragen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Voelt donatie als een vrije gift, of als iets dat mijn lichamelijke integriteit aantast?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Maakt het verschil voor mij dat ik zelf geen nadeel meer ondervind na mijn overlijden?</a:t>
            </a:r>
          </a:p>
        </p:txBody>
      </p:sp>
    </p:spTree>
    <p:extLst>
      <p:ext uri="{BB962C8B-B14F-4D97-AF65-F5344CB8AC3E}">
        <p14:creationId xmlns:p14="http://schemas.microsoft.com/office/powerpoint/2010/main" val="1827057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18726499-CF08-C171-530E-50EF8C43B589}"/>
              </a:ext>
            </a:extLst>
          </p:cNvPr>
          <p:cNvSpPr txBox="1"/>
          <p:nvPr/>
        </p:nvSpPr>
        <p:spPr>
          <a:xfrm>
            <a:off x="635441" y="694617"/>
            <a:ext cx="642169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000" b="1">
                <a:solidFill>
                  <a:srgbClr val="000000"/>
                </a:solidFill>
                <a:latin typeface="Verdana"/>
                <a:ea typeface="Verdana"/>
              </a:rPr>
              <a:t>3. Moment en definitie van overlijden</a:t>
            </a:r>
          </a:p>
          <a:p>
            <a:endParaRPr lang="nl-NL" sz="2000" b="0">
              <a:solidFill>
                <a:srgbClr val="000000"/>
              </a:solidFill>
              <a:latin typeface="Verdana"/>
              <a:ea typeface="Verdana"/>
            </a:endParaRPr>
          </a:p>
          <a:p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Belangrijk voor veel mensen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Orgaandonatie gebeurt alleen na vastgestelde dood: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Hersendood (bij beademing), of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Circulatiedood (na stoppen van behandeling).</a:t>
            </a:r>
          </a:p>
          <a:p>
            <a:endParaRPr lang="nl-NL" sz="2000" b="0">
              <a:solidFill>
                <a:srgbClr val="000000"/>
              </a:solidFill>
              <a:latin typeface="Verdana"/>
              <a:ea typeface="Verdana"/>
            </a:endParaRPr>
          </a:p>
          <a:p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Vragen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Vertrouw ik erop dat artsen de dood zorgvuldig en onafhankelijk vaststellen?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Vind ik hersendood een voldoende duidelijke grens tussen leven en dood? Als andere lichaamscellen nog leven ben ik dan overleden?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F82E89-1D29-1446-E7B3-B72BD8A94486}"/>
              </a:ext>
            </a:extLst>
          </p:cNvPr>
          <p:cNvSpPr txBox="1"/>
          <p:nvPr/>
        </p:nvSpPr>
        <p:spPr>
          <a:xfrm>
            <a:off x="7707086" y="2790371"/>
            <a:ext cx="436154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  <a:hlinkClick r:id="rId2"/>
              </a:rPr>
              <a:t>https://www.rtl.nl/nieuws/artikel/5476191/doodverklaarde-man-vs-ontwaakt-tijdens-orgaandonatie</a:t>
            </a:r>
            <a:r>
              <a:rPr lang="en-US" dirty="0">
                <a:ea typeface="+mn-lt"/>
                <a:cs typeface="+mn-lt"/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8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1CBFFEF1-E1BC-6B60-EBF6-5935C6343D66}"/>
              </a:ext>
            </a:extLst>
          </p:cNvPr>
          <p:cNvSpPr txBox="1"/>
          <p:nvPr/>
        </p:nvSpPr>
        <p:spPr>
          <a:xfrm>
            <a:off x="635000" y="632268"/>
            <a:ext cx="10247085" cy="31700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000" b="1">
                <a:solidFill>
                  <a:srgbClr val="000000"/>
                </a:solidFill>
                <a:latin typeface="Verdana"/>
                <a:ea typeface="Verdana"/>
              </a:rPr>
              <a:t>4. Autonomie en druk</a:t>
            </a:r>
          </a:p>
          <a:p>
            <a:endParaRPr lang="nl-NL" sz="2000" b="0">
              <a:solidFill>
                <a:srgbClr val="000000"/>
              </a:solidFill>
              <a:latin typeface="Verdana"/>
              <a:ea typeface="Verdana"/>
            </a:endParaRPr>
          </a:p>
          <a:p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Twijfel of zorg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Sommigen vrezen </a:t>
            </a:r>
            <a:r>
              <a:rPr lang="nl-NL" sz="2000" b="0" u="sng">
                <a:solidFill>
                  <a:srgbClr val="000000"/>
                </a:solidFill>
                <a:latin typeface="Verdana"/>
                <a:ea typeface="Verdana"/>
              </a:rPr>
              <a:t>maatschappelijke of medische druk om donor te zijn.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 u="sng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 u="sng">
                <a:solidFill>
                  <a:srgbClr val="000000"/>
                </a:solidFill>
                <a:latin typeface="Verdana"/>
                <a:ea typeface="Verdana"/>
              </a:rPr>
              <a:t>In Nederland geldt het “geen bezwaar”-systeem, maar je behoudt altijd het recht om nee te zeggen.</a:t>
            </a:r>
          </a:p>
          <a:p>
            <a:endParaRPr lang="nl-NL" sz="2000" b="0" u="sng">
              <a:solidFill>
                <a:srgbClr val="000000"/>
              </a:solidFill>
              <a:latin typeface="Verdana"/>
              <a:ea typeface="Verdana"/>
            </a:endParaRPr>
          </a:p>
          <a:p>
            <a:r>
              <a:rPr lang="nl-NL" sz="2000" b="0" u="sng">
                <a:solidFill>
                  <a:srgbClr val="000000"/>
                </a:solidFill>
                <a:latin typeface="Verdana"/>
                <a:ea typeface="Verdana"/>
              </a:rPr>
              <a:t>Vragen: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 u="sng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 u="sng">
                <a:solidFill>
                  <a:srgbClr val="000000"/>
                </a:solidFill>
                <a:latin typeface="Verdana"/>
                <a:ea typeface="Verdana"/>
              </a:rPr>
              <a:t>Voelt mijn keuze echt vrij?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 u="sng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 u="sng">
                <a:solidFill>
                  <a:srgbClr val="000000"/>
                </a:solidFill>
                <a:latin typeface="Verdana"/>
                <a:ea typeface="Verdana"/>
              </a:rPr>
              <a:t>Wil ik mijn beslissing expliciet vastleggen om misverstanden te voorkomen?</a:t>
            </a:r>
          </a:p>
        </p:txBody>
      </p:sp>
    </p:spTree>
    <p:extLst>
      <p:ext uri="{BB962C8B-B14F-4D97-AF65-F5344CB8AC3E}">
        <p14:creationId xmlns:p14="http://schemas.microsoft.com/office/powerpoint/2010/main" val="3610263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169F3D-A411-BE62-7E25-B108136ABD39}"/>
              </a:ext>
            </a:extLst>
          </p:cNvPr>
          <p:cNvSpPr txBox="1"/>
          <p:nvPr/>
        </p:nvSpPr>
        <p:spPr>
          <a:xfrm>
            <a:off x="635388" y="623501"/>
            <a:ext cx="9499600" cy="31700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000" b="1">
                <a:solidFill>
                  <a:srgbClr val="000000"/>
                </a:solidFill>
                <a:latin typeface="Verdana"/>
                <a:ea typeface="Verdana"/>
              </a:rPr>
              <a:t>5. Rol van nabestaanden</a:t>
            </a:r>
          </a:p>
          <a:p>
            <a:endParaRPr lang="nl-NL" sz="2000" b="0">
              <a:solidFill>
                <a:srgbClr val="000000"/>
              </a:solidFill>
              <a:latin typeface="Verdana"/>
              <a:ea typeface="Verdana"/>
            </a:endParaRPr>
          </a:p>
          <a:p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Emotionele en morele factor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Nabestaanden worden betrokken en moeten met de situatie kunnen leven.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Donatie kan </a:t>
            </a:r>
            <a:r>
              <a:rPr lang="nl-NL" sz="2000" b="0" u="sng">
                <a:solidFill>
                  <a:srgbClr val="000000"/>
                </a:solidFill>
                <a:latin typeface="Verdana"/>
                <a:ea typeface="Verdana"/>
              </a:rPr>
              <a:t>troost geven, maar ook belastend zijn.</a:t>
            </a:r>
          </a:p>
          <a:p>
            <a:endParaRPr lang="nl-NL" sz="2000" b="0" u="sng">
              <a:solidFill>
                <a:srgbClr val="000000"/>
              </a:solidFill>
              <a:latin typeface="Verdana"/>
              <a:ea typeface="Verdana"/>
            </a:endParaRPr>
          </a:p>
          <a:p>
            <a:r>
              <a:rPr lang="nl-NL" sz="2000" b="0" u="sng">
                <a:solidFill>
                  <a:srgbClr val="000000"/>
                </a:solidFill>
                <a:latin typeface="Verdana"/>
                <a:ea typeface="Verdana"/>
              </a:rPr>
              <a:t>Vragen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 u="sng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 u="sng">
                <a:solidFill>
                  <a:srgbClr val="000000"/>
                </a:solidFill>
                <a:latin typeface="Verdana"/>
                <a:ea typeface="Verdana"/>
              </a:rPr>
              <a:t>Heb ik mijn keuze besproken met mijn naasten?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 u="sng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 u="sng">
                <a:solidFill>
                  <a:srgbClr val="000000"/>
                </a:solidFill>
                <a:latin typeface="Verdana"/>
                <a:ea typeface="Verdana"/>
              </a:rPr>
              <a:t>Zou ik willen dat zij uiteindelijk het laatste woord hebben?</a:t>
            </a:r>
          </a:p>
        </p:txBody>
      </p:sp>
    </p:spTree>
    <p:extLst>
      <p:ext uri="{BB962C8B-B14F-4D97-AF65-F5344CB8AC3E}">
        <p14:creationId xmlns:p14="http://schemas.microsoft.com/office/powerpoint/2010/main" val="2039977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2EC148D6-6451-E769-6F02-37CC3D8B0D4E}"/>
              </a:ext>
            </a:extLst>
          </p:cNvPr>
          <p:cNvSpPr txBox="1"/>
          <p:nvPr/>
        </p:nvSpPr>
        <p:spPr>
          <a:xfrm>
            <a:off x="598715" y="588726"/>
            <a:ext cx="8614228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000" b="1">
                <a:solidFill>
                  <a:srgbClr val="000000"/>
                </a:solidFill>
                <a:latin typeface="Verdana"/>
                <a:ea typeface="Verdana"/>
              </a:rPr>
              <a:t>6. Religieuze of levensbeschouwelijke overtuigingen</a:t>
            </a:r>
          </a:p>
          <a:p>
            <a:endParaRPr lang="nl-NL" sz="2000" b="0">
              <a:solidFill>
                <a:srgbClr val="000000"/>
              </a:solidFill>
              <a:latin typeface="Verdana"/>
              <a:ea typeface="Verdana"/>
            </a:endParaRPr>
          </a:p>
          <a:p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Afhankelijk van je achtergrond: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Veel religies (christendom, islam, jodendom, humanisme) staan donatie toe of moedigen het aan (als </a:t>
            </a:r>
            <a:r>
              <a:rPr lang="nl-NL" sz="2000" b="0" u="sng">
                <a:solidFill>
                  <a:srgbClr val="000000"/>
                </a:solidFill>
                <a:latin typeface="Verdana"/>
                <a:ea typeface="Verdana"/>
              </a:rPr>
              <a:t>daad van liefde), mits vrijwillig.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 u="sng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 u="sng">
                <a:solidFill>
                  <a:srgbClr val="000000"/>
                </a:solidFill>
                <a:latin typeface="Verdana"/>
                <a:ea typeface="Verdana"/>
              </a:rPr>
              <a:t>Sommige leggen nadruk op respect voor het lichaam of de dood.</a:t>
            </a:r>
          </a:p>
          <a:p>
            <a:endParaRPr lang="nl-NL" sz="2000" b="0" u="sng">
              <a:solidFill>
                <a:srgbClr val="000000"/>
              </a:solidFill>
              <a:latin typeface="Verdana"/>
              <a:ea typeface="Verdana"/>
            </a:endParaRPr>
          </a:p>
          <a:p>
            <a:r>
              <a:rPr lang="nl-NL" sz="2000" b="0" u="sng">
                <a:solidFill>
                  <a:srgbClr val="000000"/>
                </a:solidFill>
                <a:latin typeface="Verdana"/>
                <a:ea typeface="Verdana"/>
              </a:rPr>
              <a:t>Vragen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 u="sng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 u="sng">
                <a:solidFill>
                  <a:srgbClr val="000000"/>
                </a:solidFill>
                <a:latin typeface="Verdana"/>
                <a:ea typeface="Verdana"/>
              </a:rPr>
              <a:t>Hoe past orgaandonatie binnen mijn levensbeschouwing?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 u="sng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 u="sng">
                <a:solidFill>
                  <a:srgbClr val="000000"/>
                </a:solidFill>
                <a:latin typeface="Verdana"/>
                <a:ea typeface="Verdana"/>
              </a:rPr>
              <a:t>Zie ik het als een daad van liefde, of juist als een grens?</a:t>
            </a:r>
          </a:p>
        </p:txBody>
      </p:sp>
    </p:spTree>
    <p:extLst>
      <p:ext uri="{BB962C8B-B14F-4D97-AF65-F5344CB8AC3E}">
        <p14:creationId xmlns:p14="http://schemas.microsoft.com/office/powerpoint/2010/main" val="3940310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152CF68B-3784-5B54-7928-97AA90CA0915}"/>
              </a:ext>
            </a:extLst>
          </p:cNvPr>
          <p:cNvSpPr txBox="1"/>
          <p:nvPr/>
        </p:nvSpPr>
        <p:spPr>
          <a:xfrm>
            <a:off x="601422" y="589458"/>
            <a:ext cx="9971314" cy="22467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000" b="1">
                <a:solidFill>
                  <a:srgbClr val="000000"/>
                </a:solidFill>
                <a:latin typeface="Verdana"/>
                <a:ea typeface="Verdana"/>
              </a:rPr>
              <a:t>7. Rechtvaardigheid en vertrouwen in het systeem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Worden organen eerlijk verdeeld?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Is het systeem transparant (open) en niet commercieel?</a:t>
            </a:r>
          </a:p>
          <a:p>
            <a:endParaRPr lang="nl-NL" sz="2000" b="0">
              <a:solidFill>
                <a:srgbClr val="000000"/>
              </a:solidFill>
              <a:latin typeface="Verdana"/>
              <a:ea typeface="Verdana"/>
            </a:endParaRPr>
          </a:p>
          <a:p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Vragen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Vertrouw ik het medische systeem en de toewijzingscriteria?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Vind ik het belangrijk dat donatie onbetaald en vrijwillig blijft?</a:t>
            </a:r>
          </a:p>
        </p:txBody>
      </p:sp>
    </p:spTree>
    <p:extLst>
      <p:ext uri="{BB962C8B-B14F-4D97-AF65-F5344CB8AC3E}">
        <p14:creationId xmlns:p14="http://schemas.microsoft.com/office/powerpoint/2010/main" val="1638799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2254F843-BB15-B52F-59E0-3EA15D419AB3}"/>
              </a:ext>
            </a:extLst>
          </p:cNvPr>
          <p:cNvSpPr txBox="1"/>
          <p:nvPr/>
        </p:nvSpPr>
        <p:spPr>
          <a:xfrm>
            <a:off x="624115" y="587552"/>
            <a:ext cx="10392228" cy="22467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000" b="1">
                <a:solidFill>
                  <a:srgbClr val="000000"/>
                </a:solidFill>
                <a:latin typeface="Verdana"/>
                <a:ea typeface="Verdana"/>
              </a:rPr>
              <a:t>8. Persoonlijke betekenis van de dood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Voor sommige mensen voelt het mooi dat “iets van hen” voortleeft.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Voor anderen hoort de dood bij loslaten en afsluiting.</a:t>
            </a:r>
          </a:p>
          <a:p>
            <a:endParaRPr lang="nl-NL" sz="2000" b="0">
              <a:solidFill>
                <a:srgbClr val="000000"/>
              </a:solidFill>
              <a:latin typeface="Verdana"/>
              <a:ea typeface="Verdana"/>
            </a:endParaRPr>
          </a:p>
          <a:p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Vragen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Wat betekent sterven voor mij?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00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nl-NL" sz="2000" b="0">
                <a:solidFill>
                  <a:srgbClr val="000000"/>
                </a:solidFill>
                <a:latin typeface="Verdana"/>
                <a:ea typeface="Verdana"/>
              </a:rPr>
              <a:t>Geeft donatie mij rust, of juist onrust?</a:t>
            </a:r>
          </a:p>
        </p:txBody>
      </p:sp>
    </p:spTree>
    <p:extLst>
      <p:ext uri="{BB962C8B-B14F-4D97-AF65-F5344CB8AC3E}">
        <p14:creationId xmlns:p14="http://schemas.microsoft.com/office/powerpoint/2010/main" val="215738292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206EB2-E4FD-4FA1-9C4A-59502CCEEBD6}">
  <ds:schemaRefs>
    <ds:schemaRef ds:uri="37ea4e3e-e144-45a8-938e-e5b953a43d91"/>
    <ds:schemaRef ds:uri="86409d89-0a11-4ae9-9f45-f3b4ef54eee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E764EC2-321B-4A05-839C-3F62FDE02C0F}">
  <ds:schemaRefs>
    <ds:schemaRef ds:uri="37ea4e3e-e144-45a8-938e-e5b953a43d91"/>
    <ds:schemaRef ds:uri="86409d89-0a11-4ae9-9f45-f3b4ef54ee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FCF651C-42BA-4684-9FB0-28DB72BE4C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A. (Jos) Brokking (Brg)</dc:creator>
  <cp:revision>57</cp:revision>
  <dcterms:created xsi:type="dcterms:W3CDTF">2026-03-04T09:19:51Z</dcterms:created>
  <dcterms:modified xsi:type="dcterms:W3CDTF">2026-07-08T13:09:02Z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