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1DE905-52CA-12F9-A9F3-36442D456053}" v="20" dt="2026-07-08T12:09:15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031DE905-52CA-12F9-A9F3-36442D456053}"/>
    <pc:docChg chg="delSld modSld">
      <pc:chgData name="Blom, Reindert" userId="S::r.blom@driestar-educatief.nl::f8bf8f0f-e93b-4984-9203-74b6bcc3f338" providerId="AD" clId="Web-{031DE905-52CA-12F9-A9F3-36442D456053}" dt="2026-07-08T12:09:15.022" v="19" actId="14100"/>
      <pc:docMkLst>
        <pc:docMk/>
      </pc:docMkLst>
      <pc:sldChg chg="addSp delSp modSp">
        <pc:chgData name="Blom, Reindert" userId="S::r.blom@driestar-educatief.nl::f8bf8f0f-e93b-4984-9203-74b6bcc3f338" providerId="AD" clId="Web-{031DE905-52CA-12F9-A9F3-36442D456053}" dt="2026-07-08T12:06:08.763" v="7" actId="14100"/>
        <pc:sldMkLst>
          <pc:docMk/>
          <pc:sldMk cId="2000172057" sldId="258"/>
        </pc:sldMkLst>
        <pc:picChg chg="add del mod">
          <ac:chgData name="Blom, Reindert" userId="S::r.blom@driestar-educatief.nl::f8bf8f0f-e93b-4984-9203-74b6bcc3f338" providerId="AD" clId="Web-{031DE905-52CA-12F9-A9F3-36442D456053}" dt="2026-07-08T12:05:48.888" v="4"/>
          <ac:picMkLst>
            <pc:docMk/>
            <pc:sldMk cId="2000172057" sldId="258"/>
            <ac:picMk id="4" creationId="{5E70A9A4-BF2C-5970-63AA-1194D29AD2EB}"/>
          </ac:picMkLst>
        </pc:picChg>
        <pc:picChg chg="del">
          <ac:chgData name="Blom, Reindert" userId="S::r.blom@driestar-educatief.nl::f8bf8f0f-e93b-4984-9203-74b6bcc3f338" providerId="AD" clId="Web-{031DE905-52CA-12F9-A9F3-36442D456053}" dt="2026-07-08T11:31:45.375" v="0"/>
          <ac:picMkLst>
            <pc:docMk/>
            <pc:sldMk cId="2000172057" sldId="258"/>
            <ac:picMk id="4" creationId="{9577064E-117A-DBBE-8CFB-14FB6D433F77}"/>
          </ac:picMkLst>
        </pc:picChg>
        <pc:picChg chg="add mod">
          <ac:chgData name="Blom, Reindert" userId="S::r.blom@driestar-educatief.nl::f8bf8f0f-e93b-4984-9203-74b6bcc3f338" providerId="AD" clId="Web-{031DE905-52CA-12F9-A9F3-36442D456053}" dt="2026-07-08T12:06:08.763" v="7" actId="14100"/>
          <ac:picMkLst>
            <pc:docMk/>
            <pc:sldMk cId="2000172057" sldId="258"/>
            <ac:picMk id="5" creationId="{037EFEAE-8E3D-187D-13EC-B3B16085CD80}"/>
          </ac:picMkLst>
        </pc:picChg>
      </pc:sldChg>
      <pc:sldChg chg="addSp delSp modSp">
        <pc:chgData name="Blom, Reindert" userId="S::r.blom@driestar-educatief.nl::f8bf8f0f-e93b-4984-9203-74b6bcc3f338" providerId="AD" clId="Web-{031DE905-52CA-12F9-A9F3-36442D456053}" dt="2026-07-08T12:08:14.519" v="14" actId="1076"/>
        <pc:sldMkLst>
          <pc:docMk/>
          <pc:sldMk cId="2527598201" sldId="259"/>
        </pc:sldMkLst>
        <pc:picChg chg="del">
          <ac:chgData name="Blom, Reindert" userId="S::r.blom@driestar-educatief.nl::f8bf8f0f-e93b-4984-9203-74b6bcc3f338" providerId="AD" clId="Web-{031DE905-52CA-12F9-A9F3-36442D456053}" dt="2026-07-08T12:07:59.737" v="9"/>
          <ac:picMkLst>
            <pc:docMk/>
            <pc:sldMk cId="2527598201" sldId="259"/>
            <ac:picMk id="4" creationId="{3A92A6DC-53E0-2F8D-DA78-629B9FE03F36}"/>
          </ac:picMkLst>
        </pc:picChg>
        <pc:picChg chg="add mod">
          <ac:chgData name="Blom, Reindert" userId="S::r.blom@driestar-educatief.nl::f8bf8f0f-e93b-4984-9203-74b6bcc3f338" providerId="AD" clId="Web-{031DE905-52CA-12F9-A9F3-36442D456053}" dt="2026-07-08T12:08:14.519" v="14" actId="1076"/>
          <ac:picMkLst>
            <pc:docMk/>
            <pc:sldMk cId="2527598201" sldId="259"/>
            <ac:picMk id="5" creationId="{AB6A520D-958E-9163-ACC1-CE0D981A1FB6}"/>
          </ac:picMkLst>
        </pc:picChg>
      </pc:sldChg>
      <pc:sldChg chg="addSp delSp modSp">
        <pc:chgData name="Blom, Reindert" userId="S::r.blom@driestar-educatief.nl::f8bf8f0f-e93b-4984-9203-74b6bcc3f338" providerId="AD" clId="Web-{031DE905-52CA-12F9-A9F3-36442D456053}" dt="2026-07-08T12:09:15.022" v="19" actId="14100"/>
        <pc:sldMkLst>
          <pc:docMk/>
          <pc:sldMk cId="2733228136" sldId="260"/>
        </pc:sldMkLst>
        <pc:picChg chg="add mod">
          <ac:chgData name="Blom, Reindert" userId="S::r.blom@driestar-educatief.nl::f8bf8f0f-e93b-4984-9203-74b6bcc3f338" providerId="AD" clId="Web-{031DE905-52CA-12F9-A9F3-36442D456053}" dt="2026-07-08T12:09:15.022" v="19" actId="14100"/>
          <ac:picMkLst>
            <pc:docMk/>
            <pc:sldMk cId="2733228136" sldId="260"/>
            <ac:picMk id="4" creationId="{93CCE664-233C-D03E-C088-D8E09CAA92EB}"/>
          </ac:picMkLst>
        </pc:picChg>
        <pc:picChg chg="del">
          <ac:chgData name="Blom, Reindert" userId="S::r.blom@driestar-educatief.nl::f8bf8f0f-e93b-4984-9203-74b6bcc3f338" providerId="AD" clId="Web-{031DE905-52CA-12F9-A9F3-36442D456053}" dt="2026-07-08T12:09:01.568" v="15"/>
          <ac:picMkLst>
            <pc:docMk/>
            <pc:sldMk cId="2733228136" sldId="260"/>
            <ac:picMk id="6" creationId="{FC8C46DE-24AD-70E5-238C-9A3F2A97B091}"/>
          </ac:picMkLst>
        </pc:picChg>
      </pc:sldChg>
      <pc:sldChg chg="del">
        <pc:chgData name="Blom, Reindert" userId="S::r.blom@driestar-educatief.nl::f8bf8f0f-e93b-4984-9203-74b6bcc3f338" providerId="AD" clId="Web-{031DE905-52CA-12F9-A9F3-36442D456053}" dt="2026-07-08T12:07:19.595" v="8"/>
        <pc:sldMkLst>
          <pc:docMk/>
          <pc:sldMk cId="652610937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08.07.2026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bioplek.org/animaties/spieren_botten/bottenx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latin typeface="Verdana"/>
                <a:ea typeface="Verdana"/>
              </a:rPr>
              <a:t>Het </a:t>
            </a:r>
            <a:r>
              <a:rPr lang="de-DE" dirty="0" err="1">
                <a:latin typeface="Verdana"/>
                <a:ea typeface="Verdana"/>
              </a:rPr>
              <a:t>skelet</a:t>
            </a:r>
            <a:endParaRPr lang="de-DE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C20AE-34C8-9212-9FA7-05535F6C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/>
                <a:ea typeface="Verdana"/>
              </a:rPr>
              <a:t>Het </a:t>
            </a:r>
            <a:r>
              <a:rPr lang="en-US" dirty="0" err="1">
                <a:latin typeface="Verdana"/>
                <a:ea typeface="Verdana"/>
              </a:rPr>
              <a:t>skelet</a:t>
            </a:r>
            <a:r>
              <a:rPr lang="en-US" dirty="0">
                <a:latin typeface="Verdana"/>
                <a:ea typeface="Verdana"/>
              </a:rPr>
              <a:t>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B9DAB-29EC-8426-6C15-FFC37CE98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latin typeface="Verdana"/>
                <a:ea typeface="Verdana"/>
              </a:rPr>
              <a:t>Doelen</a:t>
            </a:r>
            <a:r>
              <a:rPr lang="en-US" dirty="0">
                <a:latin typeface="Verdana"/>
                <a:ea typeface="Verdana"/>
              </a:rPr>
              <a:t>: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dirty="0">
                <a:latin typeface="Verdana"/>
                <a:ea typeface="Verdana"/>
              </a:rPr>
              <a:t>Ik </a:t>
            </a:r>
            <a:r>
              <a:rPr lang="en-US" dirty="0" err="1">
                <a:latin typeface="Verdana"/>
                <a:ea typeface="Verdana"/>
              </a:rPr>
              <a:t>kan</a:t>
            </a:r>
            <a:r>
              <a:rPr lang="en-US" dirty="0">
                <a:latin typeface="Verdana"/>
                <a:ea typeface="Verdana"/>
              </a:rPr>
              <a:t> </a:t>
            </a:r>
            <a:r>
              <a:rPr lang="en-US" dirty="0" err="1">
                <a:latin typeface="Verdana"/>
                <a:ea typeface="Verdana"/>
              </a:rPr>
              <a:t>functies</a:t>
            </a:r>
            <a:r>
              <a:rPr lang="en-US" dirty="0">
                <a:latin typeface="Verdana"/>
                <a:ea typeface="Verdana"/>
              </a:rPr>
              <a:t> van het </a:t>
            </a:r>
            <a:r>
              <a:rPr lang="en-US" dirty="0" err="1">
                <a:latin typeface="Verdana"/>
                <a:ea typeface="Verdana"/>
              </a:rPr>
              <a:t>skelet</a:t>
            </a:r>
            <a:r>
              <a:rPr lang="en-US" dirty="0">
                <a:latin typeface="Verdana"/>
                <a:ea typeface="Verdana"/>
              </a:rPr>
              <a:t> </a:t>
            </a:r>
            <a:r>
              <a:rPr lang="en-US" dirty="0" err="1">
                <a:latin typeface="Verdana"/>
                <a:ea typeface="Verdana"/>
              </a:rPr>
              <a:t>noemen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dirty="0">
                <a:latin typeface="Verdana"/>
                <a:ea typeface="Verdana"/>
              </a:rPr>
              <a:t>Ik </a:t>
            </a:r>
            <a:r>
              <a:rPr lang="en-US" dirty="0" err="1">
                <a:latin typeface="Verdana"/>
                <a:ea typeface="Verdana"/>
              </a:rPr>
              <a:t>kan</a:t>
            </a:r>
            <a:r>
              <a:rPr lang="en-US" dirty="0">
                <a:latin typeface="Verdana"/>
                <a:ea typeface="Verdana"/>
              </a:rPr>
              <a:t> de bouw van de </a:t>
            </a:r>
            <a:r>
              <a:rPr lang="en-US" dirty="0" err="1">
                <a:latin typeface="Verdana"/>
                <a:ea typeface="Verdana"/>
              </a:rPr>
              <a:t>wervelkolom</a:t>
            </a:r>
            <a:r>
              <a:rPr lang="en-US" dirty="0">
                <a:latin typeface="Verdana"/>
                <a:ea typeface="Verdana"/>
              </a:rPr>
              <a:t> </a:t>
            </a:r>
            <a:r>
              <a:rPr lang="en-US" dirty="0" err="1">
                <a:latin typeface="Verdana"/>
                <a:ea typeface="Verdana"/>
              </a:rPr>
              <a:t>beschrijven</a:t>
            </a:r>
          </a:p>
          <a:p>
            <a:pPr lvl="1">
              <a:buFont typeface="Courier New,monospace" panose="020B0604020202020204" pitchFamily="34" charset="0"/>
              <a:buChar char="o"/>
            </a:pPr>
            <a:endParaRPr lang="en-US" dirty="0">
              <a:latin typeface="Verdana"/>
              <a:ea typeface="Verdana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endParaRPr lang="en-US" dirty="0">
              <a:latin typeface="Verdana"/>
              <a:ea typeface="Verdana"/>
            </a:endParaRPr>
          </a:p>
          <a:p>
            <a:r>
              <a:rPr lang="en-US" dirty="0" err="1">
                <a:latin typeface="Verdana"/>
                <a:ea typeface="Verdana"/>
              </a:rPr>
              <a:t>Voorkennis</a:t>
            </a:r>
            <a:r>
              <a:rPr lang="en-US" dirty="0">
                <a:latin typeface="Verdana"/>
                <a:ea typeface="Verdana"/>
              </a:rPr>
              <a:t>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Verdana"/>
                <a:ea typeface="Verdana"/>
              </a:rPr>
              <a:t>Over welk </a:t>
            </a:r>
            <a:r>
              <a:rPr lang="en-US" dirty="0" err="1">
                <a:latin typeface="Verdana"/>
                <a:ea typeface="Verdana"/>
              </a:rPr>
              <a:t>orgaanstelsel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praten</a:t>
            </a:r>
            <a:r>
              <a:rPr lang="en-US" dirty="0">
                <a:latin typeface="Verdana"/>
                <a:ea typeface="Verdana"/>
              </a:rPr>
              <a:t> we </a:t>
            </a:r>
            <a:r>
              <a:rPr lang="en-US" dirty="0" err="1">
                <a:latin typeface="Verdana"/>
                <a:ea typeface="Verdana"/>
              </a:rPr>
              <a:t>deze</a:t>
            </a:r>
            <a:r>
              <a:rPr lang="en-US" dirty="0">
                <a:latin typeface="Verdana"/>
                <a:ea typeface="Verdana"/>
              </a:rPr>
              <a:t> les?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Verdana"/>
                <a:ea typeface="Verdana"/>
              </a:rPr>
              <a:t>Een </a:t>
            </a:r>
            <a:r>
              <a:rPr lang="en-US" dirty="0" err="1">
                <a:latin typeface="Verdana"/>
                <a:ea typeface="Verdana"/>
              </a:rPr>
              <a:t>skelet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kan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niet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vanuit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zichzelf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bewegen</a:t>
            </a:r>
            <a:r>
              <a:rPr lang="en-US" dirty="0">
                <a:latin typeface="Verdana"/>
                <a:ea typeface="Verdana"/>
              </a:rPr>
              <a:t>. De </a:t>
            </a:r>
            <a:r>
              <a:rPr lang="en-US" dirty="0" err="1">
                <a:latin typeface="Verdana"/>
                <a:ea typeface="Verdana"/>
              </a:rPr>
              <a:t>beweging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wordt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veroorzaakt</a:t>
            </a:r>
            <a:r>
              <a:rPr lang="en-US" dirty="0">
                <a:latin typeface="Verdana"/>
                <a:ea typeface="Verdana"/>
              </a:rPr>
              <a:t> door...</a:t>
            </a:r>
          </a:p>
        </p:txBody>
      </p:sp>
    </p:spTree>
    <p:extLst>
      <p:ext uri="{BB962C8B-B14F-4D97-AF65-F5344CB8AC3E}">
        <p14:creationId xmlns:p14="http://schemas.microsoft.com/office/powerpoint/2010/main" val="765736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B7B7-4B7F-AD91-8D27-071C54CB9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21794" cy="1337853"/>
          </a:xfrm>
        </p:spPr>
        <p:txBody>
          <a:bodyPr/>
          <a:lstStyle/>
          <a:p>
            <a:r>
              <a:rPr lang="en-US" dirty="0">
                <a:latin typeface="Verdana"/>
                <a:ea typeface="Verdana"/>
              </a:rPr>
              <a:t>De vier </a:t>
            </a:r>
            <a:r>
              <a:rPr lang="en-US" dirty="0" err="1">
                <a:latin typeface="Verdana"/>
                <a:ea typeface="Verdana"/>
              </a:rPr>
              <a:t>functies</a:t>
            </a:r>
            <a:r>
              <a:rPr lang="en-US" dirty="0">
                <a:latin typeface="Verdana"/>
                <a:ea typeface="Verdana"/>
              </a:rPr>
              <a:t> van het </a:t>
            </a:r>
            <a:r>
              <a:rPr lang="en-US" dirty="0" err="1">
                <a:latin typeface="Verdana"/>
                <a:ea typeface="Verdana"/>
              </a:rPr>
              <a:t>skelet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DD995-947E-8F98-4DFD-F8190D842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6871"/>
            <a:ext cx="7194431" cy="44663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latin typeface="Verdana"/>
                <a:ea typeface="Verdana"/>
                <a:cs typeface="+mn-lt"/>
              </a:rPr>
              <a:t>Maakt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samen</a:t>
            </a:r>
            <a:r>
              <a:rPr lang="en-US" dirty="0">
                <a:latin typeface="Verdana"/>
                <a:ea typeface="Verdana"/>
                <a:cs typeface="+mn-lt"/>
              </a:rPr>
              <a:t> met je </a:t>
            </a:r>
            <a:r>
              <a:rPr lang="en-US" dirty="0" err="1">
                <a:latin typeface="Verdana"/>
                <a:ea typeface="Verdana"/>
                <a:cs typeface="+mn-lt"/>
              </a:rPr>
              <a:t>spieren</a:t>
            </a:r>
            <a:r>
              <a:rPr lang="en-US" dirty="0">
                <a:latin typeface="Verdana"/>
                <a:ea typeface="Verdana"/>
                <a:cs typeface="+mn-lt"/>
              </a:rPr>
              <a:t> </a:t>
            </a:r>
            <a:r>
              <a:rPr lang="en-US" b="1" dirty="0" err="1">
                <a:latin typeface="Verdana"/>
                <a:ea typeface="Verdana"/>
                <a:cs typeface="+mn-lt"/>
              </a:rPr>
              <a:t>beweging</a:t>
            </a:r>
            <a:r>
              <a:rPr lang="en-US" b="1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mogelijk</a:t>
            </a:r>
            <a:endParaRPr lang="en-US" dirty="0">
              <a:latin typeface="Verdana"/>
              <a:ea typeface="Verdana"/>
            </a:endParaRPr>
          </a:p>
          <a:p>
            <a:r>
              <a:rPr lang="en-US" b="1" dirty="0" err="1">
                <a:latin typeface="Verdana"/>
                <a:ea typeface="Verdana"/>
                <a:cs typeface="+mn-lt"/>
              </a:rPr>
              <a:t>Bescherming</a:t>
            </a:r>
            <a:r>
              <a:rPr lang="en-US" b="1" dirty="0">
                <a:latin typeface="Verdana"/>
                <a:ea typeface="Verdana"/>
                <a:cs typeface="+mn-lt"/>
              </a:rPr>
              <a:t> </a:t>
            </a:r>
            <a:r>
              <a:rPr lang="en-US" dirty="0">
                <a:latin typeface="Verdana"/>
                <a:ea typeface="Verdana"/>
                <a:cs typeface="+mn-lt"/>
              </a:rPr>
              <a:t>van </a:t>
            </a:r>
            <a:r>
              <a:rPr lang="en-US" dirty="0" err="1">
                <a:latin typeface="Verdana"/>
                <a:ea typeface="Verdana"/>
                <a:cs typeface="+mn-lt"/>
              </a:rPr>
              <a:t>organen</a:t>
            </a:r>
            <a:endParaRPr lang="en-US">
              <a:latin typeface="Verdana"/>
              <a:ea typeface="Verdana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Verdana"/>
                <a:ea typeface="Verdana"/>
                <a:cs typeface="+mn-lt"/>
              </a:rPr>
              <a:t>Denk </a:t>
            </a:r>
            <a:r>
              <a:rPr lang="en-US" dirty="0" err="1">
                <a:latin typeface="Verdana"/>
                <a:ea typeface="Verdana"/>
                <a:cs typeface="+mn-lt"/>
              </a:rPr>
              <a:t>aan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schedel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en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borstkas</a:t>
            </a:r>
            <a:endParaRPr lang="en-US" dirty="0">
              <a:latin typeface="Verdana"/>
              <a:ea typeface="Verdana"/>
            </a:endParaRPr>
          </a:p>
          <a:p>
            <a:r>
              <a:rPr lang="en-US" dirty="0" err="1">
                <a:latin typeface="Verdana"/>
                <a:ea typeface="Verdana"/>
                <a:cs typeface="+mn-lt"/>
              </a:rPr>
              <a:t>Geeft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b="1" dirty="0" err="1">
                <a:latin typeface="Verdana"/>
                <a:ea typeface="Verdana"/>
                <a:cs typeface="+mn-lt"/>
              </a:rPr>
              <a:t>stevigheid</a:t>
            </a:r>
            <a:r>
              <a:rPr lang="en-US" b="1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en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vorm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aan</a:t>
            </a:r>
            <a:r>
              <a:rPr lang="en-US" dirty="0">
                <a:latin typeface="Verdana"/>
                <a:ea typeface="Verdana"/>
                <a:cs typeface="+mn-lt"/>
              </a:rPr>
              <a:t> je </a:t>
            </a:r>
            <a:r>
              <a:rPr lang="en-US" dirty="0" err="1">
                <a:latin typeface="Verdana"/>
                <a:ea typeface="Verdana"/>
                <a:cs typeface="+mn-lt"/>
              </a:rPr>
              <a:t>lichaam</a:t>
            </a:r>
            <a:endParaRPr lang="en-US">
              <a:latin typeface="Verdana"/>
              <a:ea typeface="Verdana"/>
              <a:cs typeface="+mn-lt"/>
            </a:endParaRPr>
          </a:p>
          <a:p>
            <a:r>
              <a:rPr lang="en-US" dirty="0">
                <a:latin typeface="Verdana"/>
                <a:ea typeface="Verdana"/>
                <a:cs typeface="+mn-lt"/>
              </a:rPr>
              <a:t>Een </a:t>
            </a:r>
            <a:r>
              <a:rPr lang="en-US" dirty="0" err="1">
                <a:latin typeface="Verdana"/>
                <a:ea typeface="Verdana"/>
                <a:cs typeface="+mn-lt"/>
              </a:rPr>
              <a:t>aantal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botten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maakt</a:t>
            </a:r>
            <a:r>
              <a:rPr lang="en-US" b="1" dirty="0">
                <a:latin typeface="Verdana"/>
                <a:ea typeface="Verdana"/>
                <a:cs typeface="+mn-lt"/>
              </a:rPr>
              <a:t> rode </a:t>
            </a:r>
            <a:r>
              <a:rPr lang="en-US" b="1" dirty="0" err="1">
                <a:latin typeface="Verdana"/>
                <a:ea typeface="Verdana"/>
                <a:cs typeface="+mn-lt"/>
              </a:rPr>
              <a:t>bloedcellen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aan</a:t>
            </a:r>
            <a:endParaRPr lang="en-US">
              <a:latin typeface="Verdana"/>
              <a:ea typeface="Verdana"/>
            </a:endParaRPr>
          </a:p>
          <a:p>
            <a:endParaRPr lang="en-US" dirty="0">
              <a:latin typeface="Verdana"/>
              <a:ea typeface="Verdan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EFEAE-8E3D-187D-13EC-B3B16085C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232228"/>
            <a:ext cx="4419600" cy="662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72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2EA13-FF10-CE08-7DB1-2A17BEAB1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Verdana"/>
                <a:ea typeface="Verdana"/>
              </a:rPr>
              <a:t>Schedel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92918-A144-8F9D-F67C-0EEEFCAC7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8116"/>
            <a:ext cx="6533073" cy="44088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Verdana"/>
                <a:ea typeface="Verdana"/>
              </a:rPr>
              <a:t>Twee </a:t>
            </a:r>
            <a:r>
              <a:rPr lang="en-US" dirty="0" err="1">
                <a:latin typeface="Verdana"/>
                <a:ea typeface="Verdana"/>
              </a:rPr>
              <a:t>holtes</a:t>
            </a:r>
            <a:r>
              <a:rPr lang="en-US" dirty="0">
                <a:latin typeface="Verdana"/>
                <a:ea typeface="Verdana"/>
              </a:rPr>
              <a:t> in </a:t>
            </a:r>
            <a:r>
              <a:rPr lang="en-US" dirty="0" err="1">
                <a:latin typeface="Verdana"/>
                <a:ea typeface="Verdana"/>
              </a:rPr>
              <a:t>schedel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Verdana"/>
                <a:ea typeface="Verdana"/>
              </a:rPr>
              <a:t>Ogen</a:t>
            </a:r>
            <a:endParaRPr lang="en-US" dirty="0">
              <a:latin typeface="Verdana"/>
              <a:ea typeface="Verdan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Verdana"/>
                <a:ea typeface="Verdana"/>
              </a:rPr>
              <a:t>Neus</a:t>
            </a:r>
            <a:endParaRPr lang="en-US" dirty="0">
              <a:latin typeface="Verdana"/>
              <a:ea typeface="Verdana"/>
            </a:endParaRPr>
          </a:p>
          <a:p>
            <a:r>
              <a:rPr lang="en-US" dirty="0" err="1">
                <a:latin typeface="Verdana"/>
                <a:ea typeface="Verdana"/>
              </a:rPr>
              <a:t>Onderkaak</a:t>
            </a:r>
            <a:r>
              <a:rPr lang="en-US" dirty="0">
                <a:latin typeface="Verdana"/>
                <a:ea typeface="Verdana"/>
              </a:rPr>
              <a:t> is </a:t>
            </a:r>
            <a:r>
              <a:rPr lang="en-US" dirty="0" err="1">
                <a:latin typeface="Verdana"/>
                <a:ea typeface="Verdana"/>
              </a:rPr>
              <a:t>niet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vergroeid</a:t>
            </a:r>
            <a:r>
              <a:rPr lang="en-US" dirty="0">
                <a:latin typeface="Verdana"/>
                <a:ea typeface="Verdana"/>
              </a:rPr>
              <a:t> met je </a:t>
            </a:r>
            <a:r>
              <a:rPr lang="en-US" dirty="0" err="1">
                <a:latin typeface="Verdana"/>
                <a:ea typeface="Verdana"/>
              </a:rPr>
              <a:t>schedel</a:t>
            </a:r>
            <a:r>
              <a:rPr lang="en-US" dirty="0">
                <a:latin typeface="Verdana"/>
                <a:ea typeface="Verdana"/>
              </a:rPr>
              <a:t>. </a:t>
            </a:r>
            <a:r>
              <a:rPr lang="en-US" dirty="0" err="1">
                <a:latin typeface="Verdana"/>
                <a:ea typeface="Verdana"/>
              </a:rPr>
              <a:t>Hierdoor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kun</a:t>
            </a:r>
            <a:r>
              <a:rPr lang="en-US" dirty="0">
                <a:latin typeface="Verdana"/>
                <a:ea typeface="Verdana"/>
              </a:rPr>
              <a:t> je </a:t>
            </a:r>
            <a:r>
              <a:rPr lang="en-US" dirty="0" err="1">
                <a:latin typeface="Verdana"/>
                <a:ea typeface="Verdana"/>
              </a:rPr>
              <a:t>bijten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en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kauwen</a:t>
            </a:r>
            <a:r>
              <a:rPr lang="en-US" dirty="0">
                <a:latin typeface="Verdana"/>
                <a:ea typeface="Verdana"/>
              </a:rPr>
              <a:t>.</a:t>
            </a:r>
          </a:p>
          <a:p>
            <a:r>
              <a:rPr lang="en-US" dirty="0">
                <a:latin typeface="Verdana"/>
                <a:ea typeface="Verdana"/>
              </a:rPr>
              <a:t>Veel </a:t>
            </a:r>
            <a:r>
              <a:rPr lang="en-US" dirty="0" err="1">
                <a:latin typeface="Verdana"/>
                <a:ea typeface="Verdana"/>
              </a:rPr>
              <a:t>platte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botten</a:t>
            </a:r>
            <a:r>
              <a:rPr lang="en-US" dirty="0">
                <a:latin typeface="Verdana"/>
                <a:ea typeface="Verdana"/>
              </a:rPr>
              <a:t> die met </a:t>
            </a:r>
            <a:r>
              <a:rPr lang="en-US" dirty="0" err="1">
                <a:latin typeface="Verdana"/>
                <a:ea typeface="Verdana"/>
              </a:rPr>
              <a:t>speciale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verbinding</a:t>
            </a:r>
            <a:r>
              <a:rPr lang="en-US" dirty="0">
                <a:latin typeface="Verdana"/>
                <a:ea typeface="Verdana"/>
              </a:rPr>
              <a:t> (</a:t>
            </a:r>
            <a:r>
              <a:rPr lang="en-US" dirty="0" err="1">
                <a:latin typeface="Verdana"/>
                <a:ea typeface="Verdana"/>
              </a:rPr>
              <a:t>kartelverbinding</a:t>
            </a:r>
            <a:r>
              <a:rPr lang="en-US" dirty="0">
                <a:latin typeface="Verdana"/>
                <a:ea typeface="Verdana"/>
              </a:rPr>
              <a:t>) </a:t>
            </a:r>
            <a:r>
              <a:rPr lang="en-US" dirty="0" err="1">
                <a:latin typeface="Verdana"/>
                <a:ea typeface="Verdana"/>
              </a:rPr>
              <a:t>aan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elkaar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zijn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gegroeid</a:t>
            </a:r>
            <a:r>
              <a:rPr lang="en-US" dirty="0">
                <a:latin typeface="Verdana"/>
                <a:ea typeface="Verdana"/>
              </a:rPr>
              <a:t>.</a:t>
            </a:r>
          </a:p>
          <a:p>
            <a:pPr marL="457200" lvl="1" indent="0">
              <a:buNone/>
            </a:pPr>
            <a:endParaRPr lang="en-US" dirty="0">
              <a:latin typeface="Verdana"/>
              <a:ea typeface="Verdan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6A520D-958E-9163-ACC1-CE0D981A1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171" y="195943"/>
            <a:ext cx="4419600" cy="666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98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D0FC8-A937-87F7-CB36-5ACE4E088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Wervelkolom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4F4C4-7D00-E2B3-9CEF-E19687B97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9350"/>
            <a:ext cx="7231118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 err="1">
                <a:latin typeface="Verdana"/>
                <a:ea typeface="Verdana"/>
                <a:cs typeface="+mn-lt"/>
              </a:rPr>
              <a:t>Dubbele</a:t>
            </a:r>
            <a:r>
              <a:rPr lang="en-US" dirty="0">
                <a:latin typeface="Verdana"/>
                <a:ea typeface="Verdana"/>
                <a:cs typeface="+mn-lt"/>
              </a:rPr>
              <a:t> S- </a:t>
            </a:r>
            <a:r>
              <a:rPr lang="en-US" dirty="0" err="1">
                <a:latin typeface="Verdana"/>
                <a:ea typeface="Verdana"/>
                <a:cs typeface="+mn-lt"/>
              </a:rPr>
              <a:t>vorm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Verdana"/>
                <a:ea typeface="Verdana"/>
                <a:cs typeface="+mn-lt"/>
              </a:rPr>
              <a:t>Veerkrachtige </a:t>
            </a:r>
            <a:r>
              <a:rPr lang="en-US" dirty="0" err="1">
                <a:latin typeface="Verdana"/>
                <a:ea typeface="Verdana"/>
                <a:cs typeface="+mn-lt"/>
              </a:rPr>
              <a:t>schokdemper</a:t>
            </a:r>
            <a:endParaRPr lang="en-US" dirty="0">
              <a:latin typeface="Verdana"/>
              <a:ea typeface="Verdana"/>
            </a:endParaRPr>
          </a:p>
          <a:p>
            <a:r>
              <a:rPr lang="en-US" dirty="0" err="1">
                <a:latin typeface="Verdana"/>
                <a:ea typeface="Verdana"/>
                <a:cs typeface="+mn-lt"/>
              </a:rPr>
              <a:t>Tussenwervelschijf</a:t>
            </a:r>
            <a:endParaRPr lang="en-US" dirty="0" err="1">
              <a:latin typeface="Verdana"/>
              <a:ea typeface="Verdan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 err="1">
                <a:latin typeface="Verdana"/>
                <a:ea typeface="Verdana"/>
                <a:cs typeface="+mn-lt"/>
              </a:rPr>
              <a:t>Helpt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bij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soepel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bewegen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en</a:t>
            </a:r>
            <a:r>
              <a:rPr lang="en-US" dirty="0">
                <a:latin typeface="Verdana"/>
                <a:ea typeface="Verdana"/>
                <a:cs typeface="+mn-lt"/>
              </a:rPr>
              <a:t> </a:t>
            </a:r>
            <a:r>
              <a:rPr lang="en-US" dirty="0" err="1">
                <a:latin typeface="Verdana"/>
                <a:ea typeface="Verdana"/>
                <a:cs typeface="+mn-lt"/>
              </a:rPr>
              <a:t>vangt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schokken</a:t>
            </a:r>
            <a:r>
              <a:rPr lang="en-US" dirty="0">
                <a:latin typeface="Verdana"/>
                <a:ea typeface="Verdana"/>
                <a:cs typeface="+mn-lt"/>
              </a:rPr>
              <a:t> op</a:t>
            </a:r>
            <a:endParaRPr lang="en-US" dirty="0">
              <a:latin typeface="Verdana"/>
              <a:ea typeface="Verdan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Verdana"/>
                <a:ea typeface="Verdana"/>
                <a:cs typeface="+mn-lt"/>
              </a:rPr>
              <a:t>Veerkrachtige </a:t>
            </a:r>
            <a:r>
              <a:rPr lang="en-US" dirty="0" err="1">
                <a:latin typeface="Verdana"/>
                <a:ea typeface="Verdana"/>
                <a:cs typeface="+mn-lt"/>
              </a:rPr>
              <a:t>schokdemper</a:t>
            </a:r>
            <a:endParaRPr lang="en-US">
              <a:latin typeface="Verdana"/>
              <a:ea typeface="Verdana"/>
            </a:endParaRPr>
          </a:p>
          <a:p>
            <a:r>
              <a:rPr lang="en-US" dirty="0">
                <a:latin typeface="Verdana"/>
                <a:ea typeface="Verdana"/>
                <a:cs typeface="+mn-lt"/>
              </a:rPr>
              <a:t>Bouw van </a:t>
            </a:r>
            <a:r>
              <a:rPr lang="en-US" dirty="0" err="1">
                <a:latin typeface="Verdana"/>
                <a:ea typeface="Verdana"/>
                <a:cs typeface="+mn-lt"/>
              </a:rPr>
              <a:t>boven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naar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beneden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uit</a:t>
            </a:r>
            <a:r>
              <a:rPr lang="en-US" dirty="0">
                <a:latin typeface="Verdana"/>
                <a:ea typeface="Verdana"/>
                <a:cs typeface="+mn-lt"/>
              </a:rPr>
              <a:t> je </a:t>
            </a:r>
            <a:r>
              <a:rPr lang="en-US" dirty="0" err="1">
                <a:latin typeface="Verdana"/>
                <a:ea typeface="Verdana"/>
                <a:cs typeface="+mn-lt"/>
              </a:rPr>
              <a:t>hoofd</a:t>
            </a:r>
            <a:r>
              <a:rPr lang="en-US" dirty="0">
                <a:latin typeface="Verdana"/>
                <a:ea typeface="Verdana"/>
                <a:cs typeface="+mn-lt"/>
              </a:rPr>
              <a:t> </a:t>
            </a:r>
            <a:r>
              <a:rPr lang="en-US" dirty="0" err="1">
                <a:latin typeface="Verdana"/>
                <a:ea typeface="Verdana"/>
                <a:cs typeface="+mn-lt"/>
              </a:rPr>
              <a:t>kennen</a:t>
            </a:r>
            <a:endParaRPr lang="en-US" dirty="0">
              <a:latin typeface="Verdana"/>
              <a:ea typeface="Verdana"/>
              <a:cs typeface="+mn-lt"/>
            </a:endParaRPr>
          </a:p>
          <a:p>
            <a:endParaRPr lang="en-US" dirty="0">
              <a:latin typeface="Verdana"/>
              <a:ea typeface="Verdana"/>
            </a:endParaRPr>
          </a:p>
          <a:p>
            <a:r>
              <a:rPr lang="en-US" dirty="0">
                <a:latin typeface="Verdana"/>
                <a:ea typeface="Verdana"/>
                <a:cs typeface="+mn-lt"/>
                <a:hlinkClick r:id="rId2"/>
              </a:rPr>
              <a:t>https://www.bioplek.org/animaties/spieren_botten/bottenx.html</a:t>
            </a:r>
            <a:r>
              <a:rPr lang="en-US" dirty="0">
                <a:latin typeface="Verdana"/>
                <a:ea typeface="Verdana"/>
                <a:cs typeface="+mn-lt"/>
              </a:rPr>
              <a:t> 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CCE664-233C-D03E-C088-D8E09CAA9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257" y="0"/>
            <a:ext cx="42672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2813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800D74-7049-4C52-9E39-2BAB27DB3F04}">
  <ds:schemaRefs>
    <ds:schemaRef ds:uri="http://schemas.microsoft.com/office/2006/metadata/properties"/>
    <ds:schemaRef ds:uri="http://schemas.microsoft.com/office/infopath/2007/PartnerControls"/>
    <ds:schemaRef ds:uri="86409d89-0a11-4ae9-9f45-f3b4ef54eeee"/>
    <ds:schemaRef ds:uri="37ea4e3e-e144-45a8-938e-e5b953a43d91"/>
  </ds:schemaRefs>
</ds:datastoreItem>
</file>

<file path=customXml/itemProps2.xml><?xml version="1.0" encoding="utf-8"?>
<ds:datastoreItem xmlns:ds="http://schemas.openxmlformats.org/officeDocument/2006/customXml" ds:itemID="{8EE3AD03-7D24-474F-B9C0-4656EDDB74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B6BA39-7260-4B85-AC6B-34B393EB78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Kantoorthema</vt:lpstr>
      <vt:lpstr>Het skelet</vt:lpstr>
      <vt:lpstr>Het skelet </vt:lpstr>
      <vt:lpstr>De vier functies van het skelet</vt:lpstr>
      <vt:lpstr>Schedel</vt:lpstr>
      <vt:lpstr>Wervelkolom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80</cp:revision>
  <dcterms:created xsi:type="dcterms:W3CDTF">2026-05-19T09:06:43Z</dcterms:created>
  <dcterms:modified xsi:type="dcterms:W3CDTF">2026-07-08T12:09:16Z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