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60" r:id="rId8"/>
    <p:sldId id="259" r:id="rId9"/>
    <p:sldId id="261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93A582-5E16-B727-3704-D097C03C9B96}" v="11" dt="2026-07-08T11:13:44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77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S::r.blom@driestar-educatief.nl::f8bf8f0f-e93b-4984-9203-74b6bcc3f338" providerId="AD" clId="Web-{1693A582-5E16-B727-3704-D097C03C9B96}"/>
    <pc:docChg chg="modSld">
      <pc:chgData name="Blom, Reindert" userId="S::r.blom@driestar-educatief.nl::f8bf8f0f-e93b-4984-9203-74b6bcc3f338" providerId="AD" clId="Web-{1693A582-5E16-B727-3704-D097C03C9B96}" dt="2026-07-08T11:13:44.971" v="10" actId="20577"/>
      <pc:docMkLst>
        <pc:docMk/>
      </pc:docMkLst>
      <pc:sldChg chg="addSp delSp modSp">
        <pc:chgData name="Blom, Reindert" userId="S::r.blom@driestar-educatief.nl::f8bf8f0f-e93b-4984-9203-74b6bcc3f338" providerId="AD" clId="Web-{1693A582-5E16-B727-3704-D097C03C9B96}" dt="2026-07-08T11:06:36.688" v="3" actId="1076"/>
        <pc:sldMkLst>
          <pc:docMk/>
          <pc:sldMk cId="3807049049" sldId="256"/>
        </pc:sldMkLst>
        <pc:picChg chg="add mod">
          <ac:chgData name="Blom, Reindert" userId="S::r.blom@driestar-educatief.nl::f8bf8f0f-e93b-4984-9203-74b6bcc3f338" providerId="AD" clId="Web-{1693A582-5E16-B727-3704-D097C03C9B96}" dt="2026-07-08T11:06:36.688" v="3" actId="1076"/>
          <ac:picMkLst>
            <pc:docMk/>
            <pc:sldMk cId="3807049049" sldId="256"/>
            <ac:picMk id="4" creationId="{56448842-C5C9-26E3-DD12-9B204213B6BA}"/>
          </ac:picMkLst>
        </pc:picChg>
        <pc:picChg chg="del">
          <ac:chgData name="Blom, Reindert" userId="S::r.blom@driestar-educatief.nl::f8bf8f0f-e93b-4984-9203-74b6bcc3f338" providerId="AD" clId="Web-{1693A582-5E16-B727-3704-D097C03C9B96}" dt="2026-07-08T11:06:30.235" v="0"/>
          <ac:picMkLst>
            <pc:docMk/>
            <pc:sldMk cId="3807049049" sldId="256"/>
            <ac:picMk id="1026" creationId="{B2315144-CA6E-DDBB-0436-C2C36EE3D8DF}"/>
          </ac:picMkLst>
        </pc:picChg>
      </pc:sldChg>
      <pc:sldChg chg="addSp delSp modSp">
        <pc:chgData name="Blom, Reindert" userId="S::r.blom@driestar-educatief.nl::f8bf8f0f-e93b-4984-9203-74b6bcc3f338" providerId="AD" clId="Web-{1693A582-5E16-B727-3704-D097C03C9B96}" dt="2026-07-08T11:13:44.971" v="10" actId="20577"/>
        <pc:sldMkLst>
          <pc:docMk/>
          <pc:sldMk cId="794978539" sldId="259"/>
        </pc:sldMkLst>
        <pc:spChg chg="add mod">
          <ac:chgData name="Blom, Reindert" userId="S::r.blom@driestar-educatief.nl::f8bf8f0f-e93b-4984-9203-74b6bcc3f338" providerId="AD" clId="Web-{1693A582-5E16-B727-3704-D097C03C9B96}" dt="2026-07-08T11:13:44.971" v="10" actId="20577"/>
          <ac:spMkLst>
            <pc:docMk/>
            <pc:sldMk cId="794978539" sldId="259"/>
            <ac:spMk id="4" creationId="{5DB7B25B-D0BF-DC01-BC31-84FA43355DFE}"/>
          </ac:spMkLst>
        </pc:spChg>
        <pc:picChg chg="del">
          <ac:chgData name="Blom, Reindert" userId="S::r.blom@driestar-educatief.nl::f8bf8f0f-e93b-4984-9203-74b6bcc3f338" providerId="AD" clId="Web-{1693A582-5E16-B727-3704-D097C03C9B96}" dt="2026-07-08T11:13:23.391" v="4"/>
          <ac:picMkLst>
            <pc:docMk/>
            <pc:sldMk cId="794978539" sldId="259"/>
            <ac:picMk id="2050" creationId="{E1EC61EC-E289-D259-E824-9006854B605F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22FD57-396E-483A-B815-A0B50EF3EEF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3BDF3A3-0C54-4A12-903C-7604D26EFDD8}">
      <dgm:prSet/>
      <dgm:spPr/>
      <dgm:t>
        <a:bodyPr/>
        <a:lstStyle/>
        <a:p>
          <a:r>
            <a:rPr lang="nl-NL"/>
            <a:t>Ben je verplicht om te reanimeren?</a:t>
          </a:r>
          <a:endParaRPr lang="en-US"/>
        </a:p>
      </dgm:t>
    </dgm:pt>
    <dgm:pt modelId="{337C6A8B-4CD3-4881-97D3-97E9F883DBE2}" type="parTrans" cxnId="{B8F707D8-AF99-4AF7-B377-EFF5B373B220}">
      <dgm:prSet/>
      <dgm:spPr/>
      <dgm:t>
        <a:bodyPr/>
        <a:lstStyle/>
        <a:p>
          <a:endParaRPr lang="en-US"/>
        </a:p>
      </dgm:t>
    </dgm:pt>
    <dgm:pt modelId="{7285F752-A32E-44CB-A6DE-AF56C8EA3E9F}" type="sibTrans" cxnId="{B8F707D8-AF99-4AF7-B377-EFF5B373B220}">
      <dgm:prSet/>
      <dgm:spPr/>
      <dgm:t>
        <a:bodyPr/>
        <a:lstStyle/>
        <a:p>
          <a:endParaRPr lang="en-US"/>
        </a:p>
      </dgm:t>
    </dgm:pt>
    <dgm:pt modelId="{F6899D95-16A7-42BD-B7E9-341EC768F11D}">
      <dgm:prSet/>
      <dgm:spPr/>
      <dgm:t>
        <a:bodyPr/>
        <a:lstStyle/>
        <a:p>
          <a:r>
            <a:rPr lang="nl-NL"/>
            <a:t>Als iemand een niet-reanimeren kaartje bij zich heeft, mag je dan wel reanimeren?</a:t>
          </a:r>
          <a:endParaRPr lang="en-US"/>
        </a:p>
      </dgm:t>
    </dgm:pt>
    <dgm:pt modelId="{6F33A9D5-3E37-48E1-A21A-69A956D95B2A}" type="parTrans" cxnId="{69B8FCB6-0CC0-473C-AB4E-142F55458B9E}">
      <dgm:prSet/>
      <dgm:spPr/>
      <dgm:t>
        <a:bodyPr/>
        <a:lstStyle/>
        <a:p>
          <a:endParaRPr lang="en-US"/>
        </a:p>
      </dgm:t>
    </dgm:pt>
    <dgm:pt modelId="{A702E793-9803-4219-B29E-AFABDC3B0A6E}" type="sibTrans" cxnId="{69B8FCB6-0CC0-473C-AB4E-142F55458B9E}">
      <dgm:prSet/>
      <dgm:spPr/>
      <dgm:t>
        <a:bodyPr/>
        <a:lstStyle/>
        <a:p>
          <a:endParaRPr lang="en-US"/>
        </a:p>
      </dgm:t>
    </dgm:pt>
    <dgm:pt modelId="{67680C46-A7A6-4ED7-BD09-99103DDE7FF9}">
      <dgm:prSet/>
      <dgm:spPr/>
      <dgm:t>
        <a:bodyPr/>
        <a:lstStyle/>
        <a:p>
          <a:r>
            <a:rPr lang="nl-NL"/>
            <a:t>Ben je strafbaar als je iemands ribben breekt?</a:t>
          </a:r>
          <a:endParaRPr lang="en-US"/>
        </a:p>
      </dgm:t>
    </dgm:pt>
    <dgm:pt modelId="{F4CF6860-24DA-4A50-857C-F1A807C6D1EB}" type="parTrans" cxnId="{3DBF57CC-9141-4FBA-B8BB-A07BC2CA0CB1}">
      <dgm:prSet/>
      <dgm:spPr/>
      <dgm:t>
        <a:bodyPr/>
        <a:lstStyle/>
        <a:p>
          <a:endParaRPr lang="en-US"/>
        </a:p>
      </dgm:t>
    </dgm:pt>
    <dgm:pt modelId="{B40FC34F-3B22-443A-B3B6-327CD62976BA}" type="sibTrans" cxnId="{3DBF57CC-9141-4FBA-B8BB-A07BC2CA0CB1}">
      <dgm:prSet/>
      <dgm:spPr/>
      <dgm:t>
        <a:bodyPr/>
        <a:lstStyle/>
        <a:p>
          <a:endParaRPr lang="en-US"/>
        </a:p>
      </dgm:t>
    </dgm:pt>
    <dgm:pt modelId="{AFD6C121-A73E-47B5-8A49-53D7954AA903}" type="pres">
      <dgm:prSet presAssocID="{CD22FD57-396E-483A-B815-A0B50EF3EEFB}" presName="linear" presStyleCnt="0">
        <dgm:presLayoutVars>
          <dgm:animLvl val="lvl"/>
          <dgm:resizeHandles val="exact"/>
        </dgm:presLayoutVars>
      </dgm:prSet>
      <dgm:spPr/>
    </dgm:pt>
    <dgm:pt modelId="{30FAA076-6176-490A-8DB8-A8477A1288A6}" type="pres">
      <dgm:prSet presAssocID="{03BDF3A3-0C54-4A12-903C-7604D26EFDD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CA2E689-125A-4277-8C77-241810EB86E8}" type="pres">
      <dgm:prSet presAssocID="{7285F752-A32E-44CB-A6DE-AF56C8EA3E9F}" presName="spacer" presStyleCnt="0"/>
      <dgm:spPr/>
    </dgm:pt>
    <dgm:pt modelId="{E9B035DC-DC25-413D-91E1-C3CC339B3311}" type="pres">
      <dgm:prSet presAssocID="{F6899D95-16A7-42BD-B7E9-341EC768F11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972CEB9-F12E-47CD-A8DD-E32ED8D2BD9D}" type="pres">
      <dgm:prSet presAssocID="{A702E793-9803-4219-B29E-AFABDC3B0A6E}" presName="spacer" presStyleCnt="0"/>
      <dgm:spPr/>
    </dgm:pt>
    <dgm:pt modelId="{57CB274A-5AB4-41CE-970C-50E411EFCE90}" type="pres">
      <dgm:prSet presAssocID="{67680C46-A7A6-4ED7-BD09-99103DDE7FF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C379A04-5FD1-414F-9B85-5CB1EB1BCD8B}" type="presOf" srcId="{03BDF3A3-0C54-4A12-903C-7604D26EFDD8}" destId="{30FAA076-6176-490A-8DB8-A8477A1288A6}" srcOrd="0" destOrd="0" presId="urn:microsoft.com/office/officeart/2005/8/layout/vList2"/>
    <dgm:cxn modelId="{E2487E7B-7975-46FD-AE49-781671D731A4}" type="presOf" srcId="{F6899D95-16A7-42BD-B7E9-341EC768F11D}" destId="{E9B035DC-DC25-413D-91E1-C3CC339B3311}" srcOrd="0" destOrd="0" presId="urn:microsoft.com/office/officeart/2005/8/layout/vList2"/>
    <dgm:cxn modelId="{570FCA7F-26EF-445B-B9AC-AF2CF9A13C17}" type="presOf" srcId="{67680C46-A7A6-4ED7-BD09-99103DDE7FF9}" destId="{57CB274A-5AB4-41CE-970C-50E411EFCE90}" srcOrd="0" destOrd="0" presId="urn:microsoft.com/office/officeart/2005/8/layout/vList2"/>
    <dgm:cxn modelId="{69B8FCB6-0CC0-473C-AB4E-142F55458B9E}" srcId="{CD22FD57-396E-483A-B815-A0B50EF3EEFB}" destId="{F6899D95-16A7-42BD-B7E9-341EC768F11D}" srcOrd="1" destOrd="0" parTransId="{6F33A9D5-3E37-48E1-A21A-69A956D95B2A}" sibTransId="{A702E793-9803-4219-B29E-AFABDC3B0A6E}"/>
    <dgm:cxn modelId="{3DBF57CC-9141-4FBA-B8BB-A07BC2CA0CB1}" srcId="{CD22FD57-396E-483A-B815-A0B50EF3EEFB}" destId="{67680C46-A7A6-4ED7-BD09-99103DDE7FF9}" srcOrd="2" destOrd="0" parTransId="{F4CF6860-24DA-4A50-857C-F1A807C6D1EB}" sibTransId="{B40FC34F-3B22-443A-B3B6-327CD62976BA}"/>
    <dgm:cxn modelId="{B8F707D8-AF99-4AF7-B377-EFF5B373B220}" srcId="{CD22FD57-396E-483A-B815-A0B50EF3EEFB}" destId="{03BDF3A3-0C54-4A12-903C-7604D26EFDD8}" srcOrd="0" destOrd="0" parTransId="{337C6A8B-4CD3-4881-97D3-97E9F883DBE2}" sibTransId="{7285F752-A32E-44CB-A6DE-AF56C8EA3E9F}"/>
    <dgm:cxn modelId="{57896BDF-914A-40D1-9B07-9C63421B10C1}" type="presOf" srcId="{CD22FD57-396E-483A-B815-A0B50EF3EEFB}" destId="{AFD6C121-A73E-47B5-8A49-53D7954AA903}" srcOrd="0" destOrd="0" presId="urn:microsoft.com/office/officeart/2005/8/layout/vList2"/>
    <dgm:cxn modelId="{646CFBCA-69D2-40DB-A0AE-C17CBA1D0D64}" type="presParOf" srcId="{AFD6C121-A73E-47B5-8A49-53D7954AA903}" destId="{30FAA076-6176-490A-8DB8-A8477A1288A6}" srcOrd="0" destOrd="0" presId="urn:microsoft.com/office/officeart/2005/8/layout/vList2"/>
    <dgm:cxn modelId="{595CBFA7-15FD-4EB9-A2C6-1FC170FA1CC2}" type="presParOf" srcId="{AFD6C121-A73E-47B5-8A49-53D7954AA903}" destId="{BCA2E689-125A-4277-8C77-241810EB86E8}" srcOrd="1" destOrd="0" presId="urn:microsoft.com/office/officeart/2005/8/layout/vList2"/>
    <dgm:cxn modelId="{E06197A8-D1EF-4ACC-AF53-5B846B822433}" type="presParOf" srcId="{AFD6C121-A73E-47B5-8A49-53D7954AA903}" destId="{E9B035DC-DC25-413D-91E1-C3CC339B3311}" srcOrd="2" destOrd="0" presId="urn:microsoft.com/office/officeart/2005/8/layout/vList2"/>
    <dgm:cxn modelId="{5B827CD9-C903-411F-BB30-824CADAE1CDE}" type="presParOf" srcId="{AFD6C121-A73E-47B5-8A49-53D7954AA903}" destId="{4972CEB9-F12E-47CD-A8DD-E32ED8D2BD9D}" srcOrd="3" destOrd="0" presId="urn:microsoft.com/office/officeart/2005/8/layout/vList2"/>
    <dgm:cxn modelId="{40ADDF9E-5C43-4143-8652-4EE044691241}" type="presParOf" srcId="{AFD6C121-A73E-47B5-8A49-53D7954AA903}" destId="{57CB274A-5AB4-41CE-970C-50E411EFCE9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3C3BEE-E070-4B37-AF7F-DFFEF378DC9A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7547D01-E9CC-4278-9BF9-2E3F3D52CC0B}">
      <dgm:prSet/>
      <dgm:spPr/>
      <dgm:t>
        <a:bodyPr/>
        <a:lstStyle/>
        <a:p>
          <a:r>
            <a:rPr lang="nl-NL"/>
            <a:t>Hoe werkt het hart? Leg de fases duidelijk uit.</a:t>
          </a:r>
          <a:endParaRPr lang="en-US"/>
        </a:p>
      </dgm:t>
    </dgm:pt>
    <dgm:pt modelId="{746B0369-59D1-416E-85D0-624FAA456791}" type="parTrans" cxnId="{64C9A4DF-D1FC-4D30-9C36-9F65A54C6746}">
      <dgm:prSet/>
      <dgm:spPr/>
      <dgm:t>
        <a:bodyPr/>
        <a:lstStyle/>
        <a:p>
          <a:endParaRPr lang="en-US"/>
        </a:p>
      </dgm:t>
    </dgm:pt>
    <dgm:pt modelId="{79EEDA11-4200-4AB3-B99A-788E7F658E8F}" type="sibTrans" cxnId="{64C9A4DF-D1FC-4D30-9C36-9F65A54C6746}">
      <dgm:prSet/>
      <dgm:spPr/>
      <dgm:t>
        <a:bodyPr/>
        <a:lstStyle/>
        <a:p>
          <a:endParaRPr lang="en-US"/>
        </a:p>
      </dgm:t>
    </dgm:pt>
    <dgm:pt modelId="{D48CD697-8A29-4EEE-A02E-F68AF8D6B413}">
      <dgm:prSet/>
      <dgm:spPr/>
      <dgm:t>
        <a:bodyPr/>
        <a:lstStyle/>
        <a:p>
          <a:r>
            <a:rPr lang="nl-NL"/>
            <a:t>Waarom overlijdt iemand door een hartstilstand?</a:t>
          </a:r>
          <a:endParaRPr lang="en-US"/>
        </a:p>
      </dgm:t>
    </dgm:pt>
    <dgm:pt modelId="{C45E2926-E8AA-4DD9-ACB3-30D344DF1C9E}" type="parTrans" cxnId="{7706CECF-4DCE-496E-8ACD-1DD090AC37C5}">
      <dgm:prSet/>
      <dgm:spPr/>
      <dgm:t>
        <a:bodyPr/>
        <a:lstStyle/>
        <a:p>
          <a:endParaRPr lang="en-US"/>
        </a:p>
      </dgm:t>
    </dgm:pt>
    <dgm:pt modelId="{00948015-3FA5-44EC-BB21-9A0C38E34756}" type="sibTrans" cxnId="{7706CECF-4DCE-496E-8ACD-1DD090AC37C5}">
      <dgm:prSet/>
      <dgm:spPr/>
      <dgm:t>
        <a:bodyPr/>
        <a:lstStyle/>
        <a:p>
          <a:endParaRPr lang="en-US"/>
        </a:p>
      </dgm:t>
    </dgm:pt>
    <dgm:pt modelId="{FE5CB267-A7FB-4458-8EF9-19AAFFAE19BC}">
      <dgm:prSet/>
      <dgm:spPr/>
      <dgm:t>
        <a:bodyPr/>
        <a:lstStyle/>
        <a:p>
          <a:r>
            <a:rPr lang="nl-NL"/>
            <a:t>Hoe werkt een AED? Hoe komt het dat iemands hart dan weer kan gaan werken?</a:t>
          </a:r>
          <a:endParaRPr lang="en-US"/>
        </a:p>
      </dgm:t>
    </dgm:pt>
    <dgm:pt modelId="{A8A76D8E-1CAF-4590-A104-989185291177}" type="parTrans" cxnId="{341C7A7D-8157-476D-A3BF-37A2ECC16117}">
      <dgm:prSet/>
      <dgm:spPr/>
      <dgm:t>
        <a:bodyPr/>
        <a:lstStyle/>
        <a:p>
          <a:endParaRPr lang="en-US"/>
        </a:p>
      </dgm:t>
    </dgm:pt>
    <dgm:pt modelId="{1A8B7BFB-9794-4B0F-AF5B-06D14DD11DDC}" type="sibTrans" cxnId="{341C7A7D-8157-476D-A3BF-37A2ECC16117}">
      <dgm:prSet/>
      <dgm:spPr/>
      <dgm:t>
        <a:bodyPr/>
        <a:lstStyle/>
        <a:p>
          <a:endParaRPr lang="en-US"/>
        </a:p>
      </dgm:t>
    </dgm:pt>
    <dgm:pt modelId="{020680B3-0789-42D5-961B-B19979BE3A75}">
      <dgm:prSet/>
      <dgm:spPr/>
      <dgm:t>
        <a:bodyPr/>
        <a:lstStyle/>
        <a:p>
          <a:r>
            <a:rPr lang="nl-NL"/>
            <a:t>Durf jij te reanimeren, of wil je hier een EHBO training voor volgen?</a:t>
          </a:r>
          <a:endParaRPr lang="en-US"/>
        </a:p>
      </dgm:t>
    </dgm:pt>
    <dgm:pt modelId="{9DEAC9FA-D017-4479-A58C-35D6A39199D8}" type="parTrans" cxnId="{26294FCE-19C5-41D2-9DC6-6E1AD2128E1C}">
      <dgm:prSet/>
      <dgm:spPr/>
      <dgm:t>
        <a:bodyPr/>
        <a:lstStyle/>
        <a:p>
          <a:endParaRPr lang="en-US"/>
        </a:p>
      </dgm:t>
    </dgm:pt>
    <dgm:pt modelId="{A0C71A72-B829-4D26-85DF-90DF4DD57E57}" type="sibTrans" cxnId="{26294FCE-19C5-41D2-9DC6-6E1AD2128E1C}">
      <dgm:prSet/>
      <dgm:spPr/>
      <dgm:t>
        <a:bodyPr/>
        <a:lstStyle/>
        <a:p>
          <a:endParaRPr lang="en-US"/>
        </a:p>
      </dgm:t>
    </dgm:pt>
    <dgm:pt modelId="{967D4B8D-58F1-4CB3-AC20-0234D941E1D1}" type="pres">
      <dgm:prSet presAssocID="{E83C3BEE-E070-4B37-AF7F-DFFEF378DC9A}" presName="linear" presStyleCnt="0">
        <dgm:presLayoutVars>
          <dgm:animLvl val="lvl"/>
          <dgm:resizeHandles val="exact"/>
        </dgm:presLayoutVars>
      </dgm:prSet>
      <dgm:spPr/>
    </dgm:pt>
    <dgm:pt modelId="{1A23CF28-4D13-4370-9B0F-1CA146AE4ED3}" type="pres">
      <dgm:prSet presAssocID="{07547D01-E9CC-4278-9BF9-2E3F3D52CC0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74F2C33-688F-4733-BD93-C1C262427676}" type="pres">
      <dgm:prSet presAssocID="{79EEDA11-4200-4AB3-B99A-788E7F658E8F}" presName="spacer" presStyleCnt="0"/>
      <dgm:spPr/>
    </dgm:pt>
    <dgm:pt modelId="{4C3E91E8-4C76-494D-8E61-5365C04270EB}" type="pres">
      <dgm:prSet presAssocID="{D48CD697-8A29-4EEE-A02E-F68AF8D6B41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262A6BB-4958-4E87-92AE-90BB38A2B525}" type="pres">
      <dgm:prSet presAssocID="{00948015-3FA5-44EC-BB21-9A0C38E34756}" presName="spacer" presStyleCnt="0"/>
      <dgm:spPr/>
    </dgm:pt>
    <dgm:pt modelId="{EEC795A6-D6D9-4D8B-9DCB-5E7192CD4A14}" type="pres">
      <dgm:prSet presAssocID="{FE5CB267-A7FB-4458-8EF9-19AAFFAE19B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36B2710-B77F-4BD6-9BB8-F406C608F6AD}" type="pres">
      <dgm:prSet presAssocID="{1A8B7BFB-9794-4B0F-AF5B-06D14DD11DDC}" presName="spacer" presStyleCnt="0"/>
      <dgm:spPr/>
    </dgm:pt>
    <dgm:pt modelId="{30C2328F-9F23-4BF5-9789-1ED710EEDB29}" type="pres">
      <dgm:prSet presAssocID="{020680B3-0789-42D5-961B-B19979BE3A7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E85760E-60C6-4317-97DA-6D52005EFF49}" type="presOf" srcId="{E83C3BEE-E070-4B37-AF7F-DFFEF378DC9A}" destId="{967D4B8D-58F1-4CB3-AC20-0234D941E1D1}" srcOrd="0" destOrd="0" presId="urn:microsoft.com/office/officeart/2005/8/layout/vList2"/>
    <dgm:cxn modelId="{743E0E5D-9B50-489C-B421-D51866C67216}" type="presOf" srcId="{D48CD697-8A29-4EEE-A02E-F68AF8D6B413}" destId="{4C3E91E8-4C76-494D-8E61-5365C04270EB}" srcOrd="0" destOrd="0" presId="urn:microsoft.com/office/officeart/2005/8/layout/vList2"/>
    <dgm:cxn modelId="{DA551A62-F1FC-4891-A5D6-EB920490EE79}" type="presOf" srcId="{FE5CB267-A7FB-4458-8EF9-19AAFFAE19BC}" destId="{EEC795A6-D6D9-4D8B-9DCB-5E7192CD4A14}" srcOrd="0" destOrd="0" presId="urn:microsoft.com/office/officeart/2005/8/layout/vList2"/>
    <dgm:cxn modelId="{341C7A7D-8157-476D-A3BF-37A2ECC16117}" srcId="{E83C3BEE-E070-4B37-AF7F-DFFEF378DC9A}" destId="{FE5CB267-A7FB-4458-8EF9-19AAFFAE19BC}" srcOrd="2" destOrd="0" parTransId="{A8A76D8E-1CAF-4590-A104-989185291177}" sibTransId="{1A8B7BFB-9794-4B0F-AF5B-06D14DD11DDC}"/>
    <dgm:cxn modelId="{2EEEAF83-D83F-4CF1-9031-B0D4AA87E26F}" type="presOf" srcId="{020680B3-0789-42D5-961B-B19979BE3A75}" destId="{30C2328F-9F23-4BF5-9789-1ED710EEDB29}" srcOrd="0" destOrd="0" presId="urn:microsoft.com/office/officeart/2005/8/layout/vList2"/>
    <dgm:cxn modelId="{D72FF6AB-1AED-42AC-829E-A0ABC7C539E1}" type="presOf" srcId="{07547D01-E9CC-4278-9BF9-2E3F3D52CC0B}" destId="{1A23CF28-4D13-4370-9B0F-1CA146AE4ED3}" srcOrd="0" destOrd="0" presId="urn:microsoft.com/office/officeart/2005/8/layout/vList2"/>
    <dgm:cxn modelId="{26294FCE-19C5-41D2-9DC6-6E1AD2128E1C}" srcId="{E83C3BEE-E070-4B37-AF7F-DFFEF378DC9A}" destId="{020680B3-0789-42D5-961B-B19979BE3A75}" srcOrd="3" destOrd="0" parTransId="{9DEAC9FA-D017-4479-A58C-35D6A39199D8}" sibTransId="{A0C71A72-B829-4D26-85DF-90DF4DD57E57}"/>
    <dgm:cxn modelId="{7706CECF-4DCE-496E-8ACD-1DD090AC37C5}" srcId="{E83C3BEE-E070-4B37-AF7F-DFFEF378DC9A}" destId="{D48CD697-8A29-4EEE-A02E-F68AF8D6B413}" srcOrd="1" destOrd="0" parTransId="{C45E2926-E8AA-4DD9-ACB3-30D344DF1C9E}" sibTransId="{00948015-3FA5-44EC-BB21-9A0C38E34756}"/>
    <dgm:cxn modelId="{64C9A4DF-D1FC-4D30-9C36-9F65A54C6746}" srcId="{E83C3BEE-E070-4B37-AF7F-DFFEF378DC9A}" destId="{07547D01-E9CC-4278-9BF9-2E3F3D52CC0B}" srcOrd="0" destOrd="0" parTransId="{746B0369-59D1-416E-85D0-624FAA456791}" sibTransId="{79EEDA11-4200-4AB3-B99A-788E7F658E8F}"/>
    <dgm:cxn modelId="{883238FB-9E14-4D7A-A091-D02C6BAFD8AD}" type="presParOf" srcId="{967D4B8D-58F1-4CB3-AC20-0234D941E1D1}" destId="{1A23CF28-4D13-4370-9B0F-1CA146AE4ED3}" srcOrd="0" destOrd="0" presId="urn:microsoft.com/office/officeart/2005/8/layout/vList2"/>
    <dgm:cxn modelId="{4C548176-9BED-4796-BBFC-2D68F1FFD35F}" type="presParOf" srcId="{967D4B8D-58F1-4CB3-AC20-0234D941E1D1}" destId="{974F2C33-688F-4733-BD93-C1C262427676}" srcOrd="1" destOrd="0" presId="urn:microsoft.com/office/officeart/2005/8/layout/vList2"/>
    <dgm:cxn modelId="{9A2608EC-6B4A-432A-852E-4594ADDC4D0B}" type="presParOf" srcId="{967D4B8D-58F1-4CB3-AC20-0234D941E1D1}" destId="{4C3E91E8-4C76-494D-8E61-5365C04270EB}" srcOrd="2" destOrd="0" presId="urn:microsoft.com/office/officeart/2005/8/layout/vList2"/>
    <dgm:cxn modelId="{7977B9BF-4E65-4522-9C4E-331E7ADA5B5A}" type="presParOf" srcId="{967D4B8D-58F1-4CB3-AC20-0234D941E1D1}" destId="{B262A6BB-4958-4E87-92AE-90BB38A2B525}" srcOrd="3" destOrd="0" presId="urn:microsoft.com/office/officeart/2005/8/layout/vList2"/>
    <dgm:cxn modelId="{DC31C9F1-CAAB-4AD6-A56D-A890895A6F14}" type="presParOf" srcId="{967D4B8D-58F1-4CB3-AC20-0234D941E1D1}" destId="{EEC795A6-D6D9-4D8B-9DCB-5E7192CD4A14}" srcOrd="4" destOrd="0" presId="urn:microsoft.com/office/officeart/2005/8/layout/vList2"/>
    <dgm:cxn modelId="{B3FD8956-9CCE-4453-AE3D-A1B71341F519}" type="presParOf" srcId="{967D4B8D-58F1-4CB3-AC20-0234D941E1D1}" destId="{F36B2710-B77F-4BD6-9BB8-F406C608F6AD}" srcOrd="5" destOrd="0" presId="urn:microsoft.com/office/officeart/2005/8/layout/vList2"/>
    <dgm:cxn modelId="{CF1EEC94-E4F7-4AAE-AA5D-6C331F012651}" type="presParOf" srcId="{967D4B8D-58F1-4CB3-AC20-0234D941E1D1}" destId="{30C2328F-9F23-4BF5-9789-1ED710EEDB2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AA076-6176-490A-8DB8-A8477A1288A6}">
      <dsp:nvSpPr>
        <dsp:cNvPr id="0" name=""/>
        <dsp:cNvSpPr/>
      </dsp:nvSpPr>
      <dsp:spPr>
        <a:xfrm>
          <a:off x="0" y="42113"/>
          <a:ext cx="10515600" cy="135749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kern="1200"/>
            <a:t>Ben je verplicht om te reanimeren?</a:t>
          </a:r>
          <a:endParaRPr lang="en-US" sz="3400" kern="1200"/>
        </a:p>
      </dsp:txBody>
      <dsp:txXfrm>
        <a:off x="66267" y="108380"/>
        <a:ext cx="10383066" cy="1224958"/>
      </dsp:txXfrm>
    </dsp:sp>
    <dsp:sp modelId="{E9B035DC-DC25-413D-91E1-C3CC339B3311}">
      <dsp:nvSpPr>
        <dsp:cNvPr id="0" name=""/>
        <dsp:cNvSpPr/>
      </dsp:nvSpPr>
      <dsp:spPr>
        <a:xfrm>
          <a:off x="0" y="1497525"/>
          <a:ext cx="10515600" cy="1357492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kern="1200"/>
            <a:t>Als iemand een niet-reanimeren kaartje bij zich heeft, mag je dan wel reanimeren?</a:t>
          </a:r>
          <a:endParaRPr lang="en-US" sz="3400" kern="1200"/>
        </a:p>
      </dsp:txBody>
      <dsp:txXfrm>
        <a:off x="66267" y="1563792"/>
        <a:ext cx="10383066" cy="1224958"/>
      </dsp:txXfrm>
    </dsp:sp>
    <dsp:sp modelId="{57CB274A-5AB4-41CE-970C-50E411EFCE90}">
      <dsp:nvSpPr>
        <dsp:cNvPr id="0" name=""/>
        <dsp:cNvSpPr/>
      </dsp:nvSpPr>
      <dsp:spPr>
        <a:xfrm>
          <a:off x="0" y="2952938"/>
          <a:ext cx="10515600" cy="1357492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kern="1200"/>
            <a:t>Ben je strafbaar als je iemands ribben breekt?</a:t>
          </a:r>
          <a:endParaRPr lang="en-US" sz="3400" kern="1200"/>
        </a:p>
      </dsp:txBody>
      <dsp:txXfrm>
        <a:off x="66267" y="3019205"/>
        <a:ext cx="10383066" cy="12249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23CF28-4D13-4370-9B0F-1CA146AE4ED3}">
      <dsp:nvSpPr>
        <dsp:cNvPr id="0" name=""/>
        <dsp:cNvSpPr/>
      </dsp:nvSpPr>
      <dsp:spPr>
        <a:xfrm>
          <a:off x="0" y="378320"/>
          <a:ext cx="6666833" cy="1113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/>
            <a:t>Hoe werkt het hart? Leg de fases duidelijk uit.</a:t>
          </a:r>
          <a:endParaRPr lang="en-US" sz="2800" kern="1200"/>
        </a:p>
      </dsp:txBody>
      <dsp:txXfrm>
        <a:off x="54373" y="432693"/>
        <a:ext cx="6558087" cy="1005094"/>
      </dsp:txXfrm>
    </dsp:sp>
    <dsp:sp modelId="{4C3E91E8-4C76-494D-8E61-5365C04270EB}">
      <dsp:nvSpPr>
        <dsp:cNvPr id="0" name=""/>
        <dsp:cNvSpPr/>
      </dsp:nvSpPr>
      <dsp:spPr>
        <a:xfrm>
          <a:off x="0" y="1572800"/>
          <a:ext cx="6666833" cy="1113840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/>
            <a:t>Waarom overlijdt iemand door een hartstilstand?</a:t>
          </a:r>
          <a:endParaRPr lang="en-US" sz="2800" kern="1200"/>
        </a:p>
      </dsp:txBody>
      <dsp:txXfrm>
        <a:off x="54373" y="1627173"/>
        <a:ext cx="6558087" cy="1005094"/>
      </dsp:txXfrm>
    </dsp:sp>
    <dsp:sp modelId="{EEC795A6-D6D9-4D8B-9DCB-5E7192CD4A14}">
      <dsp:nvSpPr>
        <dsp:cNvPr id="0" name=""/>
        <dsp:cNvSpPr/>
      </dsp:nvSpPr>
      <dsp:spPr>
        <a:xfrm>
          <a:off x="0" y="2767280"/>
          <a:ext cx="6666833" cy="1113840"/>
        </a:xfrm>
        <a:prstGeom prst="round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/>
            <a:t>Hoe werkt een AED? Hoe komt het dat iemands hart dan weer kan gaan werken?</a:t>
          </a:r>
          <a:endParaRPr lang="en-US" sz="2800" kern="1200"/>
        </a:p>
      </dsp:txBody>
      <dsp:txXfrm>
        <a:off x="54373" y="2821653"/>
        <a:ext cx="6558087" cy="1005094"/>
      </dsp:txXfrm>
    </dsp:sp>
    <dsp:sp modelId="{30C2328F-9F23-4BF5-9789-1ED710EEDB29}">
      <dsp:nvSpPr>
        <dsp:cNvPr id="0" name=""/>
        <dsp:cNvSpPr/>
      </dsp:nvSpPr>
      <dsp:spPr>
        <a:xfrm>
          <a:off x="0" y="3961760"/>
          <a:ext cx="6666833" cy="111384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/>
            <a:t>Durf jij te reanimeren, of wil je hier een EHBO training voor volgen?</a:t>
          </a:r>
          <a:endParaRPr lang="en-US" sz="2800" kern="1200"/>
        </a:p>
      </dsp:txBody>
      <dsp:txXfrm>
        <a:off x="54373" y="4016133"/>
        <a:ext cx="6558087" cy="10050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730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569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65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75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033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172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93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411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722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109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45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672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e3r9eoTGDQ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5uHityNBtFY?feature=oemb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edpartner.com/hoe-werkt-een-aed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402E6C-F955-3879-402B-436E0CD11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>
                <a:latin typeface="Verdana"/>
                <a:ea typeface="Verdana"/>
              </a:rPr>
              <a:t>reanimeren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93FB7DA-677D-90C6-6D7E-65702B76B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>
                <a:latin typeface="Verdana"/>
                <a:ea typeface="Verdana"/>
              </a:rPr>
              <a:t>Leerdoelen: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>
                <a:latin typeface="Verdana"/>
                <a:ea typeface="Verdana"/>
              </a:rPr>
              <a:t>Je kunt uitleggen dat een hartstilstand dodelijk is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>
                <a:latin typeface="Verdana"/>
                <a:ea typeface="Verdana"/>
              </a:rPr>
              <a:t>Je kunt uitleggen dat een AED het hart weer aan het werk krijgt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>
                <a:latin typeface="Verdana"/>
                <a:ea typeface="Verdana"/>
              </a:rPr>
              <a:t>Je kunt uitleggen hoe je hulp kunt verlenen</a:t>
            </a:r>
          </a:p>
        </p:txBody>
      </p:sp>
      <p:pic>
        <p:nvPicPr>
          <p:cNvPr id="4" name="Picture 3" descr="File:Réanimation PSC1.jpg - Wikimedia Commons">
            <a:extLst>
              <a:ext uri="{FF2B5EF4-FFF2-40B4-BE49-F238E27FC236}">
                <a16:creationId xmlns:a16="http://schemas.microsoft.com/office/drawing/2014/main" id="{56448842-C5C9-26E3-DD12-9B204213B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867" y="2263321"/>
            <a:ext cx="5343525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049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A32E43-0E75-F2CC-70CF-9307E6C34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0430"/>
            <a:ext cx="4245429" cy="22063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Verdana"/>
                <a:ea typeface="Verdana"/>
              </a:rPr>
              <a:t>Hoe werkt het hart?</a:t>
            </a:r>
          </a:p>
        </p:txBody>
      </p:sp>
      <p:pic>
        <p:nvPicPr>
          <p:cNvPr id="6" name="Onlinemedia 3" title="Animatie - Werking van het hart">
            <a:hlinkClick r:id="" action="ppaction://media"/>
            <a:extLst>
              <a:ext uri="{FF2B5EF4-FFF2-40B4-BE49-F238E27FC236}">
                <a16:creationId xmlns:a16="http://schemas.microsoft.com/office/drawing/2014/main" id="{BDE639F8-F886-2842-B10B-4F584E1274A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98253" y="1900185"/>
            <a:ext cx="5466806" cy="308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56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5D28BB-85E0-59FB-9BE9-2D8AC4AB7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nl-NL" sz="5200">
                <a:latin typeface="Verdana"/>
                <a:ea typeface="Verdana"/>
              </a:rPr>
              <a:t>Vragen over reanimeren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18D97117-C9B5-E4EB-6784-FFE3FDA763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6649437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4464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Demonstratie - Zo verloopt een reanimatie">
            <a:hlinkClick r:id="" action="ppaction://media"/>
            <a:extLst>
              <a:ext uri="{FF2B5EF4-FFF2-40B4-BE49-F238E27FC236}">
                <a16:creationId xmlns:a16="http://schemas.microsoft.com/office/drawing/2014/main" id="{210E9A10-8177-3319-C5E6-B52CC41F587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65027" cy="687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42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630E06-8DF1-017B-8B7D-CEFBA9B0F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644" y="842332"/>
            <a:ext cx="3585114" cy="27820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2"/>
                </a:solidFill>
                <a:latin typeface="Verdana"/>
                <a:ea typeface="Verdana"/>
              </a:rPr>
              <a:t>Hoe werkt een AED?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B7B25B-D0BF-DC01-BC31-84FA43355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7743" y="2507796"/>
            <a:ext cx="598714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https://www.aedpartner.com/hoe-werkt-een-aed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78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6D64B4-3E79-BAB9-24DC-EFFC31890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nl-NL" sz="4000">
                <a:solidFill>
                  <a:srgbClr val="000000"/>
                </a:solidFill>
                <a:latin typeface="Verdana"/>
                <a:ea typeface="Verdana"/>
              </a:rPr>
              <a:t>Leg uit?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AB893B66-6235-8A6F-608F-E7383EECBC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155710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8556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B5BCA6-A241-431B-BCA9-998C3664E9A5}">
  <ds:schemaRefs>
    <ds:schemaRef ds:uri="http://schemas.microsoft.com/office/2006/metadata/properties"/>
    <ds:schemaRef ds:uri="http://schemas.microsoft.com/office/infopath/2007/PartnerControls"/>
    <ds:schemaRef ds:uri="86409d89-0a11-4ae9-9f45-f3b4ef54eeee"/>
    <ds:schemaRef ds:uri="37ea4e3e-e144-45a8-938e-e5b953a43d91"/>
  </ds:schemaRefs>
</ds:datastoreItem>
</file>

<file path=customXml/itemProps2.xml><?xml version="1.0" encoding="utf-8"?>
<ds:datastoreItem xmlns:ds="http://schemas.openxmlformats.org/officeDocument/2006/customXml" ds:itemID="{3F0E1928-F092-4010-825D-DCD1736CC5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409d89-0a11-4ae9-9f45-f3b4ef54eeee"/>
    <ds:schemaRef ds:uri="37ea4e3e-e144-45a8-938e-e5b953a43d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06B853-CA54-4830-9C28-DA08AE3106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129</Words>
  <Application>Microsoft Office PowerPoint</Application>
  <PresentationFormat>Widescreen</PresentationFormat>
  <Paragraphs>16</Paragraphs>
  <Slides>6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reanimeren</vt:lpstr>
      <vt:lpstr>Hoe werkt het hart?</vt:lpstr>
      <vt:lpstr>Vragen over reanimeren</vt:lpstr>
      <vt:lpstr>PowerPoint Presentation</vt:lpstr>
      <vt:lpstr>Hoe werkt een AED?</vt:lpstr>
      <vt:lpstr>Leg uit?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H.A. de Jong</dc:creator>
  <cp:lastModifiedBy>H.A. de Jong</cp:lastModifiedBy>
  <cp:revision>17</cp:revision>
  <dcterms:created xsi:type="dcterms:W3CDTF">2026-05-12T06:00:31Z</dcterms:created>
  <dcterms:modified xsi:type="dcterms:W3CDTF">2026-07-08T11:13:50Z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