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62A546-A6CD-1FCF-AFD7-CB6552ABB3F0}" v="12" dt="2026-07-08T11:02:44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0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4B62A546-A6CD-1FCF-AFD7-CB6552ABB3F0}"/>
    <pc:docChg chg="modSld">
      <pc:chgData name="Blom, Reindert" userId="S::r.blom@driestar-educatief.nl::f8bf8f0f-e93b-4984-9203-74b6bcc3f338" providerId="AD" clId="Web-{4B62A546-A6CD-1FCF-AFD7-CB6552ABB3F0}" dt="2026-07-08T11:02:44.311" v="11" actId="1076"/>
      <pc:docMkLst>
        <pc:docMk/>
      </pc:docMkLst>
      <pc:sldChg chg="addSp delSp modSp">
        <pc:chgData name="Blom, Reindert" userId="S::r.blom@driestar-educatief.nl::f8bf8f0f-e93b-4984-9203-74b6bcc3f338" providerId="AD" clId="Web-{4B62A546-A6CD-1FCF-AFD7-CB6552ABB3F0}" dt="2026-07-08T10:51:13.253" v="2" actId="1076"/>
        <pc:sldMkLst>
          <pc:docMk/>
          <pc:sldMk cId="2128581507" sldId="258"/>
        </pc:sldMkLst>
        <pc:picChg chg="add mod">
          <ac:chgData name="Blom, Reindert" userId="S::r.blom@driestar-educatief.nl::f8bf8f0f-e93b-4984-9203-74b6bcc3f338" providerId="AD" clId="Web-{4B62A546-A6CD-1FCF-AFD7-CB6552ABB3F0}" dt="2026-07-08T10:51:13.253" v="2" actId="1076"/>
          <ac:picMkLst>
            <pc:docMk/>
            <pc:sldMk cId="2128581507" sldId="258"/>
            <ac:picMk id="3" creationId="{7966F25E-80F6-4E51-FE6F-2905F4E05A16}"/>
          </ac:picMkLst>
        </pc:picChg>
        <pc:picChg chg="del">
          <ac:chgData name="Blom, Reindert" userId="S::r.blom@driestar-educatief.nl::f8bf8f0f-e93b-4984-9203-74b6bcc3f338" providerId="AD" clId="Web-{4B62A546-A6CD-1FCF-AFD7-CB6552ABB3F0}" dt="2026-07-08T10:51:09.424" v="0"/>
          <ac:picMkLst>
            <pc:docMk/>
            <pc:sldMk cId="2128581507" sldId="258"/>
            <ac:picMk id="1026" creationId="{A880F4C3-2EBB-18D5-1AD1-10FAD4DAB85E}"/>
          </ac:picMkLst>
        </pc:picChg>
      </pc:sldChg>
      <pc:sldChg chg="addSp delSp modSp">
        <pc:chgData name="Blom, Reindert" userId="S::r.blom@driestar-educatief.nl::f8bf8f0f-e93b-4984-9203-74b6bcc3f338" providerId="AD" clId="Web-{4B62A546-A6CD-1FCF-AFD7-CB6552ABB3F0}" dt="2026-07-08T11:02:44.311" v="11" actId="1076"/>
        <pc:sldMkLst>
          <pc:docMk/>
          <pc:sldMk cId="2257380983" sldId="260"/>
        </pc:sldMkLst>
        <pc:picChg chg="add mod">
          <ac:chgData name="Blom, Reindert" userId="S::r.blom@driestar-educatief.nl::f8bf8f0f-e93b-4984-9203-74b6bcc3f338" providerId="AD" clId="Web-{4B62A546-A6CD-1FCF-AFD7-CB6552ABB3F0}" dt="2026-07-08T11:02:44.311" v="11" actId="1076"/>
          <ac:picMkLst>
            <pc:docMk/>
            <pc:sldMk cId="2257380983" sldId="260"/>
            <ac:picMk id="2" creationId="{16C30352-1281-1696-EA87-5AEE5CD68D55}"/>
          </ac:picMkLst>
        </pc:picChg>
        <pc:picChg chg="add del mod">
          <ac:chgData name="Blom, Reindert" userId="S::r.blom@driestar-educatief.nl::f8bf8f0f-e93b-4984-9203-74b6bcc3f338" providerId="AD" clId="Web-{4B62A546-A6CD-1FCF-AFD7-CB6552ABB3F0}" dt="2026-07-08T11:02:39.154" v="10"/>
          <ac:picMkLst>
            <pc:docMk/>
            <pc:sldMk cId="2257380983" sldId="260"/>
            <ac:picMk id="2050" creationId="{61C20F0D-49AC-9891-7F61-172B56ABF63E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7E431F-E090-410C-8771-13A5C8F5B23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CB58ECE-C1AB-45D2-8B34-D16C231B0A01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25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Waarom heeft de linker hartkamer een dikkere spierwand dan de rechter hartkamer?</a:t>
          </a:r>
          <a:endParaRPr lang="en-US" sz="25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gm:t>
    </dgm:pt>
    <dgm:pt modelId="{EBA610C1-8EB2-4736-9408-0D974C7D21BF}" type="parTrans" cxnId="{E1BF5AD6-DB92-4810-BE0B-4F574D2E59DA}">
      <dgm:prSet/>
      <dgm:spPr/>
      <dgm:t>
        <a:bodyPr/>
        <a:lstStyle/>
        <a:p>
          <a:endParaRPr lang="en-US"/>
        </a:p>
      </dgm:t>
    </dgm:pt>
    <dgm:pt modelId="{1D00574C-84D8-4CC5-A174-5303A174D857}" type="sibTrans" cxnId="{E1BF5AD6-DB92-4810-BE0B-4F574D2E59DA}">
      <dgm:prSet/>
      <dgm:spPr/>
      <dgm:t>
        <a:bodyPr/>
        <a:lstStyle/>
        <a:p>
          <a:endParaRPr lang="en-US"/>
        </a:p>
      </dgm:t>
    </dgm:pt>
    <dgm:pt modelId="{4526F49A-EE97-4780-95AD-11D8B0938BEE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l-NL" sz="25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Heeft het zien van de hartkleppen jouw beeld veranderd?</a:t>
          </a:r>
          <a:endParaRPr lang="en-US" sz="25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gm:t>
    </dgm:pt>
    <dgm:pt modelId="{E71A9E38-5F21-4ADA-AF1F-6ED130595C59}" type="parTrans" cxnId="{45B1FF77-8F31-4E99-BADD-BCDA6A817034}">
      <dgm:prSet/>
      <dgm:spPr/>
      <dgm:t>
        <a:bodyPr/>
        <a:lstStyle/>
        <a:p>
          <a:endParaRPr lang="en-US"/>
        </a:p>
      </dgm:t>
    </dgm:pt>
    <dgm:pt modelId="{9600835D-89D3-4A10-A10A-8F5B6993ED05}" type="sibTrans" cxnId="{45B1FF77-8F31-4E99-BADD-BCDA6A817034}">
      <dgm:prSet/>
      <dgm:spPr/>
      <dgm:t>
        <a:bodyPr/>
        <a:lstStyle/>
        <a:p>
          <a:endParaRPr lang="en-US"/>
        </a:p>
      </dgm:t>
    </dgm:pt>
    <dgm:pt modelId="{8E0DD83F-A7AF-45EC-BC37-DAF5C92196D4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l-NL" sz="25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Kun je nu beter uitleggen wat links en rechts is?</a:t>
          </a:r>
          <a:endParaRPr lang="en-US" sz="25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gm:t>
    </dgm:pt>
    <dgm:pt modelId="{BF6B5D5A-8547-4B45-B762-B00B1B06BAEF}" type="parTrans" cxnId="{99A16E68-72AB-4414-98AC-E4BEA600D1F5}">
      <dgm:prSet/>
      <dgm:spPr/>
      <dgm:t>
        <a:bodyPr/>
        <a:lstStyle/>
        <a:p>
          <a:endParaRPr lang="en-US"/>
        </a:p>
      </dgm:t>
    </dgm:pt>
    <dgm:pt modelId="{3A04BBD2-4FC7-4FE0-AD5F-BEE2DCAEFDD0}" type="sibTrans" cxnId="{99A16E68-72AB-4414-98AC-E4BEA600D1F5}">
      <dgm:prSet/>
      <dgm:spPr/>
      <dgm:t>
        <a:bodyPr/>
        <a:lstStyle/>
        <a:p>
          <a:endParaRPr lang="en-US"/>
        </a:p>
      </dgm:t>
    </dgm:pt>
    <dgm:pt modelId="{8128E655-173E-4C95-9B06-981086E825CF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nl-NL" sz="25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Is cholesterol altijd slecht?</a:t>
          </a:r>
          <a:endParaRPr lang="en-US" sz="25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gm:t>
    </dgm:pt>
    <dgm:pt modelId="{D0ED1D15-8A65-42AE-BF97-F687D9FC93BD}" type="parTrans" cxnId="{F9C62507-D938-4A6C-B154-8F7C818A2C04}">
      <dgm:prSet/>
      <dgm:spPr/>
      <dgm:t>
        <a:bodyPr/>
        <a:lstStyle/>
        <a:p>
          <a:endParaRPr lang="en-US"/>
        </a:p>
      </dgm:t>
    </dgm:pt>
    <dgm:pt modelId="{28A5B14A-4A5F-4702-AA3D-D308E87F8947}" type="sibTrans" cxnId="{F9C62507-D938-4A6C-B154-8F7C818A2C04}">
      <dgm:prSet/>
      <dgm:spPr/>
      <dgm:t>
        <a:bodyPr/>
        <a:lstStyle/>
        <a:p>
          <a:endParaRPr lang="en-US"/>
        </a:p>
      </dgm:t>
    </dgm:pt>
    <dgm:pt modelId="{4812A6F1-07E2-4FCE-8300-EDD49AF006C1}" type="pres">
      <dgm:prSet presAssocID="{657E431F-E090-410C-8771-13A5C8F5B234}" presName="linear" presStyleCnt="0">
        <dgm:presLayoutVars>
          <dgm:animLvl val="lvl"/>
          <dgm:resizeHandles val="exact"/>
        </dgm:presLayoutVars>
      </dgm:prSet>
      <dgm:spPr/>
    </dgm:pt>
    <dgm:pt modelId="{195B4E23-DA0A-4429-BC9C-730EFC37B114}" type="pres">
      <dgm:prSet presAssocID="{6CB58ECE-C1AB-45D2-8B34-D16C231B0A0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E5B57E8-656C-406B-9611-292E5EAF1025}" type="pres">
      <dgm:prSet presAssocID="{1D00574C-84D8-4CC5-A174-5303A174D857}" presName="spacer" presStyleCnt="0"/>
      <dgm:spPr/>
    </dgm:pt>
    <dgm:pt modelId="{4C8E521E-32A6-4D37-B4EB-79430072DA6A}" type="pres">
      <dgm:prSet presAssocID="{4526F49A-EE97-4780-95AD-11D8B0938BE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14BEB69-D144-44B8-992F-C4912F630788}" type="pres">
      <dgm:prSet presAssocID="{9600835D-89D3-4A10-A10A-8F5B6993ED05}" presName="spacer" presStyleCnt="0"/>
      <dgm:spPr/>
    </dgm:pt>
    <dgm:pt modelId="{AA08C6DB-CBBC-4837-8CE4-2CFD421B7A17}" type="pres">
      <dgm:prSet presAssocID="{8E0DD83F-A7AF-45EC-BC37-DAF5C92196D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83AD307-B53C-40A2-89AF-E9763380C916}" type="pres">
      <dgm:prSet presAssocID="{3A04BBD2-4FC7-4FE0-AD5F-BEE2DCAEFDD0}" presName="spacer" presStyleCnt="0"/>
      <dgm:spPr/>
    </dgm:pt>
    <dgm:pt modelId="{A07330F8-18F2-4CAB-A230-176D73D3351F}" type="pres">
      <dgm:prSet presAssocID="{8128E655-173E-4C95-9B06-981086E825C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F9C62507-D938-4A6C-B154-8F7C818A2C04}" srcId="{657E431F-E090-410C-8771-13A5C8F5B234}" destId="{8128E655-173E-4C95-9B06-981086E825CF}" srcOrd="3" destOrd="0" parTransId="{D0ED1D15-8A65-42AE-BF97-F687D9FC93BD}" sibTransId="{28A5B14A-4A5F-4702-AA3D-D308E87F8947}"/>
    <dgm:cxn modelId="{26980933-6E52-439C-A7BB-3FE308B50378}" type="presOf" srcId="{4526F49A-EE97-4780-95AD-11D8B0938BEE}" destId="{4C8E521E-32A6-4D37-B4EB-79430072DA6A}" srcOrd="0" destOrd="0" presId="urn:microsoft.com/office/officeart/2005/8/layout/vList2"/>
    <dgm:cxn modelId="{99A16E68-72AB-4414-98AC-E4BEA600D1F5}" srcId="{657E431F-E090-410C-8771-13A5C8F5B234}" destId="{8E0DD83F-A7AF-45EC-BC37-DAF5C92196D4}" srcOrd="2" destOrd="0" parTransId="{BF6B5D5A-8547-4B45-B762-B00B1B06BAEF}" sibTransId="{3A04BBD2-4FC7-4FE0-AD5F-BEE2DCAEFDD0}"/>
    <dgm:cxn modelId="{45B1FF77-8F31-4E99-BADD-BCDA6A817034}" srcId="{657E431F-E090-410C-8771-13A5C8F5B234}" destId="{4526F49A-EE97-4780-95AD-11D8B0938BEE}" srcOrd="1" destOrd="0" parTransId="{E71A9E38-5F21-4ADA-AF1F-6ED130595C59}" sibTransId="{9600835D-89D3-4A10-A10A-8F5B6993ED05}"/>
    <dgm:cxn modelId="{D8F8307F-2CDD-4FCC-942D-9456A729C09F}" type="presOf" srcId="{8128E655-173E-4C95-9B06-981086E825CF}" destId="{A07330F8-18F2-4CAB-A230-176D73D3351F}" srcOrd="0" destOrd="0" presId="urn:microsoft.com/office/officeart/2005/8/layout/vList2"/>
    <dgm:cxn modelId="{D5CA7B84-EAB9-4C49-B28F-0A63CF5151DB}" type="presOf" srcId="{8E0DD83F-A7AF-45EC-BC37-DAF5C92196D4}" destId="{AA08C6DB-CBBC-4837-8CE4-2CFD421B7A17}" srcOrd="0" destOrd="0" presId="urn:microsoft.com/office/officeart/2005/8/layout/vList2"/>
    <dgm:cxn modelId="{11B12E89-8B7C-49FB-B23D-08E41187E414}" type="presOf" srcId="{6CB58ECE-C1AB-45D2-8B34-D16C231B0A01}" destId="{195B4E23-DA0A-4429-BC9C-730EFC37B114}" srcOrd="0" destOrd="0" presId="urn:microsoft.com/office/officeart/2005/8/layout/vList2"/>
    <dgm:cxn modelId="{6AAD2A92-D5F6-4AF9-A711-D9C01799F726}" type="presOf" srcId="{657E431F-E090-410C-8771-13A5C8F5B234}" destId="{4812A6F1-07E2-4FCE-8300-EDD49AF006C1}" srcOrd="0" destOrd="0" presId="urn:microsoft.com/office/officeart/2005/8/layout/vList2"/>
    <dgm:cxn modelId="{E1BF5AD6-DB92-4810-BE0B-4F574D2E59DA}" srcId="{657E431F-E090-410C-8771-13A5C8F5B234}" destId="{6CB58ECE-C1AB-45D2-8B34-D16C231B0A01}" srcOrd="0" destOrd="0" parTransId="{EBA610C1-8EB2-4736-9408-0D974C7D21BF}" sibTransId="{1D00574C-84D8-4CC5-A174-5303A174D857}"/>
    <dgm:cxn modelId="{5723B3B1-9DE4-464F-9381-B2C3D1AB6686}" type="presParOf" srcId="{4812A6F1-07E2-4FCE-8300-EDD49AF006C1}" destId="{195B4E23-DA0A-4429-BC9C-730EFC37B114}" srcOrd="0" destOrd="0" presId="urn:microsoft.com/office/officeart/2005/8/layout/vList2"/>
    <dgm:cxn modelId="{58D505B1-BD80-4F56-B32E-C94F4E4E69EA}" type="presParOf" srcId="{4812A6F1-07E2-4FCE-8300-EDD49AF006C1}" destId="{7E5B57E8-656C-406B-9611-292E5EAF1025}" srcOrd="1" destOrd="0" presId="urn:microsoft.com/office/officeart/2005/8/layout/vList2"/>
    <dgm:cxn modelId="{3FD703AB-9097-433E-9303-9E3F489DDECC}" type="presParOf" srcId="{4812A6F1-07E2-4FCE-8300-EDD49AF006C1}" destId="{4C8E521E-32A6-4D37-B4EB-79430072DA6A}" srcOrd="2" destOrd="0" presId="urn:microsoft.com/office/officeart/2005/8/layout/vList2"/>
    <dgm:cxn modelId="{02F37DD1-7036-4278-981F-D33C564C8EF9}" type="presParOf" srcId="{4812A6F1-07E2-4FCE-8300-EDD49AF006C1}" destId="{E14BEB69-D144-44B8-992F-C4912F630788}" srcOrd="3" destOrd="0" presId="urn:microsoft.com/office/officeart/2005/8/layout/vList2"/>
    <dgm:cxn modelId="{970C8264-5637-4FF8-8A1E-12C085537148}" type="presParOf" srcId="{4812A6F1-07E2-4FCE-8300-EDD49AF006C1}" destId="{AA08C6DB-CBBC-4837-8CE4-2CFD421B7A17}" srcOrd="4" destOrd="0" presId="urn:microsoft.com/office/officeart/2005/8/layout/vList2"/>
    <dgm:cxn modelId="{B8805F2E-8343-4F2B-993F-5F395421E98A}" type="presParOf" srcId="{4812A6F1-07E2-4FCE-8300-EDD49AF006C1}" destId="{083AD307-B53C-40A2-89AF-E9763380C916}" srcOrd="5" destOrd="0" presId="urn:microsoft.com/office/officeart/2005/8/layout/vList2"/>
    <dgm:cxn modelId="{B8D8727C-7503-4636-966A-EB91E70F4586}" type="presParOf" srcId="{4812A6F1-07E2-4FCE-8300-EDD49AF006C1}" destId="{A07330F8-18F2-4CAB-A230-176D73D3351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5B4E23-DA0A-4429-BC9C-730EFC37B114}">
      <dsp:nvSpPr>
        <dsp:cNvPr id="0" name=""/>
        <dsp:cNvSpPr/>
      </dsp:nvSpPr>
      <dsp:spPr>
        <a:xfrm>
          <a:off x="0" y="629959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Waarom heeft de linker hartkamer een dikkere spierwand dan de rechter hartkamer?</a:t>
          </a:r>
          <a:endParaRPr lang="en-US" sz="2500" kern="12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48547" y="678506"/>
        <a:ext cx="6569739" cy="897406"/>
      </dsp:txXfrm>
    </dsp:sp>
    <dsp:sp modelId="{4C8E521E-32A6-4D37-B4EB-79430072DA6A}">
      <dsp:nvSpPr>
        <dsp:cNvPr id="0" name=""/>
        <dsp:cNvSpPr/>
      </dsp:nvSpPr>
      <dsp:spPr>
        <a:xfrm>
          <a:off x="0" y="169646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2147871"/>
                <a:satOff val="-6164"/>
                <a:lumOff val="-987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2147871"/>
                <a:satOff val="-6164"/>
                <a:lumOff val="-987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2147871"/>
                <a:satOff val="-6164"/>
                <a:lumOff val="-987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Heeft het zien van de hartkleppen jouw beeld veranderd?</a:t>
          </a:r>
          <a:endParaRPr lang="en-US" sz="2500" kern="12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48547" y="1745007"/>
        <a:ext cx="6569739" cy="897406"/>
      </dsp:txXfrm>
    </dsp:sp>
    <dsp:sp modelId="{AA08C6DB-CBBC-4837-8CE4-2CFD421B7A17}">
      <dsp:nvSpPr>
        <dsp:cNvPr id="0" name=""/>
        <dsp:cNvSpPr/>
      </dsp:nvSpPr>
      <dsp:spPr>
        <a:xfrm>
          <a:off x="0" y="276296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4295743"/>
                <a:satOff val="-12329"/>
                <a:lumOff val="-1973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295743"/>
                <a:satOff val="-12329"/>
                <a:lumOff val="-1973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295743"/>
                <a:satOff val="-12329"/>
                <a:lumOff val="-1973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Kun je nu beter uitleggen wat links en rechts is?</a:t>
          </a:r>
          <a:endParaRPr lang="en-US" sz="2500" kern="12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48547" y="2811507"/>
        <a:ext cx="6569739" cy="897406"/>
      </dsp:txXfrm>
    </dsp:sp>
    <dsp:sp modelId="{A07330F8-18F2-4CAB-A230-176D73D3351F}">
      <dsp:nvSpPr>
        <dsp:cNvPr id="0" name=""/>
        <dsp:cNvSpPr/>
      </dsp:nvSpPr>
      <dsp:spPr>
        <a:xfrm>
          <a:off x="0" y="3829460"/>
          <a:ext cx="6666833" cy="994500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500" kern="1200">
              <a:solidFill>
                <a:srgbClr val="FFFFFF"/>
              </a:solidFill>
              <a:latin typeface="Aptos" panose="02110004020202020204"/>
              <a:ea typeface="+mn-ea"/>
              <a:cs typeface="+mn-cs"/>
            </a:rPr>
            <a:t>Is cholesterol altijd slecht?</a:t>
          </a:r>
          <a:endParaRPr lang="en-US" sz="2500" kern="1200">
            <a:solidFill>
              <a:srgbClr val="FFFFFF"/>
            </a:solidFill>
            <a:latin typeface="Aptos" panose="02110004020202020204"/>
            <a:ea typeface="+mn-ea"/>
            <a:cs typeface="+mn-cs"/>
          </a:endParaRPr>
        </a:p>
      </dsp:txBody>
      <dsp:txXfrm>
        <a:off x="48547" y="3878007"/>
        <a:ext cx="6569739" cy="8974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8351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04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502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79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833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04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653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09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82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644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69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9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Ce3r9eoTGDQ?feature=oembed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OM0U2oKOwsc?feature=oembed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0E3DA3-5AE4-A6B6-8B50-3A45C6D3B2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669978"/>
            <a:ext cx="4391024" cy="11737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 err="1">
                <a:solidFill>
                  <a:srgbClr val="000000"/>
                </a:solidFill>
                <a:latin typeface="Verdana"/>
                <a:ea typeface="Verdana"/>
              </a:rPr>
              <a:t>Bloedsomloop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89CA871-5104-8DB1-6FC0-3D140D1BAD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64201" y="4669978"/>
            <a:ext cx="5692774" cy="1173700"/>
          </a:xfrm>
        </p:spPr>
        <p:txBody>
          <a:bodyPr vert="horz" lIns="91440" tIns="45720" rIns="91440" bIns="45720" rtlCol="0" anchor="t">
            <a:no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Je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leert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in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deze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les: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Vorm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en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functie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van het hart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Waarom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de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ene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spierwand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dikker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is dan de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ander</a:t>
            </a:r>
            <a:endParaRPr lang="en-US" sz="1500" dirty="0">
              <a:solidFill>
                <a:srgbClr val="000000"/>
              </a:solidFill>
              <a:latin typeface="Verdana"/>
              <a:ea typeface="Verdana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Hoe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hartkleppen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eruit</a:t>
            </a: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 </a:t>
            </a:r>
            <a:r>
              <a:rPr lang="en-US" sz="1500" dirty="0" err="1">
                <a:solidFill>
                  <a:srgbClr val="000000"/>
                </a:solidFill>
                <a:latin typeface="Verdana"/>
                <a:ea typeface="Verdana"/>
              </a:rPr>
              <a:t>zien</a:t>
            </a:r>
            <a:endParaRPr lang="en-US" sz="1500" dirty="0">
              <a:solidFill>
                <a:srgbClr val="000000"/>
              </a:solidFill>
              <a:latin typeface="Verdana"/>
              <a:ea typeface="Verdana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  <a:latin typeface="Verdana"/>
                <a:ea typeface="Verdana"/>
              </a:rPr>
              <a:t>Wat is </a:t>
            </a:r>
            <a:r>
              <a:rPr lang="en-US" sz="1500">
                <a:solidFill>
                  <a:srgbClr val="000000"/>
                </a:solidFill>
                <a:latin typeface="Verdana"/>
                <a:ea typeface="Verdana"/>
              </a:rPr>
              <a:t>cholesterol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E20A90D-1520-4A1D-C20C-F76B2E5094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608" b="5380"/>
          <a:stretch>
            <a:fillRect/>
          </a:stretch>
        </p:blipFill>
        <p:spPr>
          <a:xfrm>
            <a:off x="20" y="-1"/>
            <a:ext cx="12191980" cy="3984912"/>
          </a:xfrm>
          <a:custGeom>
            <a:avLst/>
            <a:gdLst/>
            <a:ahLst/>
            <a:cxnLst/>
            <a:rect l="l" t="t" r="r" b="b"/>
            <a:pathLst>
              <a:path w="12192000" h="3984912">
                <a:moveTo>
                  <a:pt x="0" y="0"/>
                </a:moveTo>
                <a:lnTo>
                  <a:pt x="12192000" y="0"/>
                </a:lnTo>
                <a:lnTo>
                  <a:pt x="12192000" y="566059"/>
                </a:lnTo>
                <a:lnTo>
                  <a:pt x="12192000" y="794037"/>
                </a:lnTo>
                <a:lnTo>
                  <a:pt x="12192000" y="2336800"/>
                </a:lnTo>
                <a:lnTo>
                  <a:pt x="12192000" y="2631227"/>
                </a:lnTo>
                <a:lnTo>
                  <a:pt x="12192000" y="3908712"/>
                </a:lnTo>
                <a:lnTo>
                  <a:pt x="9439275" y="3984912"/>
                </a:lnTo>
                <a:lnTo>
                  <a:pt x="5572127" y="3737262"/>
                </a:lnTo>
                <a:lnTo>
                  <a:pt x="0" y="3908712"/>
                </a:lnTo>
                <a:lnTo>
                  <a:pt x="0" y="2631227"/>
                </a:lnTo>
                <a:lnTo>
                  <a:pt x="0" y="2336800"/>
                </a:lnTo>
                <a:lnTo>
                  <a:pt x="0" y="794037"/>
                </a:lnTo>
                <a:lnTo>
                  <a:pt x="0" y="566059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5978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media 3" title="Animatie - Werking van het hart">
            <a:hlinkClick r:id="" action="ppaction://media"/>
            <a:extLst>
              <a:ext uri="{FF2B5EF4-FFF2-40B4-BE49-F238E27FC236}">
                <a16:creationId xmlns:a16="http://schemas.microsoft.com/office/drawing/2014/main" id="{16FAD8A4-A0EB-D0C3-97DE-9A548455F23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409575" y="216170"/>
            <a:ext cx="11334750" cy="640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8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C534C416-7312-84F9-6DD4-38E0FE832042}"/>
              </a:ext>
            </a:extLst>
          </p:cNvPr>
          <p:cNvSpPr txBox="1"/>
          <p:nvPr/>
        </p:nvSpPr>
        <p:spPr>
          <a:xfrm>
            <a:off x="8687748" y="5850063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>
                <a:latin typeface="Verdana"/>
                <a:ea typeface="Verdana"/>
              </a:rPr>
              <a:t>Uitleg practicum</a:t>
            </a:r>
          </a:p>
        </p:txBody>
      </p:sp>
      <p:pic>
        <p:nvPicPr>
          <p:cNvPr id="3" name="Picture 2" descr="File:Pig heart.JPG - Wikimedia Commons">
            <a:extLst>
              <a:ext uri="{FF2B5EF4-FFF2-40B4-BE49-F238E27FC236}">
                <a16:creationId xmlns:a16="http://schemas.microsoft.com/office/drawing/2014/main" id="{7966F25E-80F6-4E51-FE6F-2905F4E05A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4912" y="971550"/>
            <a:ext cx="3686175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81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Hart | Practicum | Bovenbouw">
            <a:hlinkClick r:id="" action="ppaction://media"/>
            <a:extLst>
              <a:ext uri="{FF2B5EF4-FFF2-40B4-BE49-F238E27FC236}">
                <a16:creationId xmlns:a16="http://schemas.microsoft.com/office/drawing/2014/main" id="{2AC40222-4C17-4F64-7D46-AB1348B356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6177" y="457200"/>
            <a:ext cx="10519646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07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C30352-1281-1696-EA87-5AEE5CD68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380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CDBD268-DA5B-27C6-9FB2-53E9FE7F0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74" y="1683756"/>
            <a:ext cx="3175279" cy="2396359"/>
          </a:xfrm>
        </p:spPr>
        <p:txBody>
          <a:bodyPr anchor="b">
            <a:normAutofit/>
          </a:bodyPr>
          <a:lstStyle/>
          <a:p>
            <a:pPr algn="r"/>
            <a:r>
              <a:rPr lang="nl-NL" sz="4000" dirty="0">
                <a:latin typeface="Verdana"/>
                <a:ea typeface="Verdana"/>
              </a:rPr>
              <a:t>Dit kun je nu uitleggen:</a:t>
            </a:r>
          </a:p>
        </p:txBody>
      </p:sp>
      <p:graphicFrame>
        <p:nvGraphicFramePr>
          <p:cNvPr id="6" name="Tijdelijke aanduiding voor inhoud 3">
            <a:extLst>
              <a:ext uri="{FF2B5EF4-FFF2-40B4-BE49-F238E27FC236}">
                <a16:creationId xmlns:a16="http://schemas.microsoft.com/office/drawing/2014/main" id="{01742DDE-27EA-AD6D-A5F4-B3234FFDE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47317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51192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E8225D-71C1-404C-ACEF-3A75D7E33114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customXml/itemProps2.xml><?xml version="1.0" encoding="utf-8"?>
<ds:datastoreItem xmlns:ds="http://schemas.openxmlformats.org/officeDocument/2006/customXml" ds:itemID="{E10A1352-4000-4279-906C-37C55283C6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31FC37-BD25-4F0E-9FE4-12B9AE4DF9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77</Words>
  <Application>Microsoft Office PowerPoint</Application>
  <PresentationFormat>Widescreen</PresentationFormat>
  <Paragraphs>12</Paragraphs>
  <Slides>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Bloedsomloop</vt:lpstr>
      <vt:lpstr>PowerPoint Presentation</vt:lpstr>
      <vt:lpstr>PowerPoint Presentation</vt:lpstr>
      <vt:lpstr>PowerPoint Presentation</vt:lpstr>
      <vt:lpstr>PowerPoint Presentation</vt:lpstr>
      <vt:lpstr>Dit kun je nu uitleggen: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H.A. de Jong</dc:creator>
  <cp:lastModifiedBy>H.A. de Jong</cp:lastModifiedBy>
  <cp:revision>23</cp:revision>
  <dcterms:created xsi:type="dcterms:W3CDTF">2026-05-12T05:44:10Z</dcterms:created>
  <dcterms:modified xsi:type="dcterms:W3CDTF">2026-07-08T11:02:46Z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