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</p:sldMasterIdLst>
  <p:notesMasterIdLst>
    <p:notesMasterId r:id="rId9"/>
  </p:notesMasterIdLst>
  <p:sldIdLst>
    <p:sldId id="256" r:id="rId5"/>
    <p:sldId id="270" r:id="rId6"/>
    <p:sldId id="275" r:id="rId7"/>
    <p:sldId id="257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805335-E329-4A43-A5FD-4EFDF8833A11}" v="2" dt="2026-09-29T10:06:20.7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om, Reindert" userId="f8bf8f0f-e93b-4984-9203-74b6bcc3f338" providerId="ADAL" clId="{4335A203-2EAB-4D56-962E-6D2FDC95AA40}"/>
    <pc:docChg chg="undo redo custSel addSld delSld modSld">
      <pc:chgData name="Blom, Reindert" userId="f8bf8f0f-e93b-4984-9203-74b6bcc3f338" providerId="ADAL" clId="{4335A203-2EAB-4D56-962E-6D2FDC95AA40}" dt="2026-09-29T10:06:56.055" v="94" actId="47"/>
      <pc:docMkLst>
        <pc:docMk/>
      </pc:docMkLst>
      <pc:sldChg chg="modSp mod">
        <pc:chgData name="Blom, Reindert" userId="f8bf8f0f-e93b-4984-9203-74b6bcc3f338" providerId="ADAL" clId="{4335A203-2EAB-4D56-962E-6D2FDC95AA40}" dt="2026-09-22T10:04:12.221" v="7" actId="20577"/>
        <pc:sldMkLst>
          <pc:docMk/>
          <pc:sldMk cId="1817276339" sldId="256"/>
        </pc:sldMkLst>
        <pc:spChg chg="mod">
          <ac:chgData name="Blom, Reindert" userId="f8bf8f0f-e93b-4984-9203-74b6bcc3f338" providerId="ADAL" clId="{4335A203-2EAB-4D56-962E-6D2FDC95AA40}" dt="2026-09-22T10:04:12.221" v="7" actId="20577"/>
          <ac:spMkLst>
            <pc:docMk/>
            <pc:sldMk cId="1817276339" sldId="256"/>
            <ac:spMk id="2" creationId="{B14B9C9B-E467-D5D3-F6F8-DB2803891485}"/>
          </ac:spMkLst>
        </pc:spChg>
      </pc:sldChg>
      <pc:sldChg chg="modSp mod">
        <pc:chgData name="Blom, Reindert" userId="f8bf8f0f-e93b-4984-9203-74b6bcc3f338" providerId="ADAL" clId="{4335A203-2EAB-4D56-962E-6D2FDC95AA40}" dt="2026-09-22T07:59:23.201" v="4" actId="14100"/>
        <pc:sldMkLst>
          <pc:docMk/>
          <pc:sldMk cId="422494177" sldId="257"/>
        </pc:sldMkLst>
        <pc:picChg chg="mod">
          <ac:chgData name="Blom, Reindert" userId="f8bf8f0f-e93b-4984-9203-74b6bcc3f338" providerId="ADAL" clId="{4335A203-2EAB-4D56-962E-6D2FDC95AA40}" dt="2026-09-22T07:59:23.201" v="4" actId="14100"/>
          <ac:picMkLst>
            <pc:docMk/>
            <pc:sldMk cId="422494177" sldId="257"/>
            <ac:picMk id="4" creationId="{13C808A3-D71A-6DB6-7835-FA50E97B6758}"/>
          </ac:picMkLst>
        </pc:picChg>
      </pc:sldChg>
      <pc:sldChg chg="del">
        <pc:chgData name="Blom, Reindert" userId="f8bf8f0f-e93b-4984-9203-74b6bcc3f338" providerId="ADAL" clId="{4335A203-2EAB-4D56-962E-6D2FDC95AA40}" dt="2026-09-29T10:02:04.441" v="68" actId="47"/>
        <pc:sldMkLst>
          <pc:docMk/>
          <pc:sldMk cId="33425914" sldId="258"/>
        </pc:sldMkLst>
      </pc:sldChg>
      <pc:sldChg chg="del">
        <pc:chgData name="Blom, Reindert" userId="f8bf8f0f-e93b-4984-9203-74b6bcc3f338" providerId="ADAL" clId="{4335A203-2EAB-4D56-962E-6D2FDC95AA40}" dt="2026-09-29T10:02:06.154" v="69" actId="47"/>
        <pc:sldMkLst>
          <pc:docMk/>
          <pc:sldMk cId="2693436684" sldId="259"/>
        </pc:sldMkLst>
      </pc:sldChg>
      <pc:sldChg chg="modSp del mod">
        <pc:chgData name="Blom, Reindert" userId="f8bf8f0f-e93b-4984-9203-74b6bcc3f338" providerId="ADAL" clId="{4335A203-2EAB-4D56-962E-6D2FDC95AA40}" dt="2026-09-29T09:55:20.487" v="48" actId="47"/>
        <pc:sldMkLst>
          <pc:docMk/>
          <pc:sldMk cId="955183353" sldId="262"/>
        </pc:sldMkLst>
      </pc:sldChg>
      <pc:sldChg chg="modSp mod">
        <pc:chgData name="Blom, Reindert" userId="f8bf8f0f-e93b-4984-9203-74b6bcc3f338" providerId="ADAL" clId="{4335A203-2EAB-4D56-962E-6D2FDC95AA40}" dt="2026-09-29T09:52:36.476" v="47" actId="20577"/>
        <pc:sldMkLst>
          <pc:docMk/>
          <pc:sldMk cId="3326265703" sldId="270"/>
        </pc:sldMkLst>
        <pc:spChg chg="mod">
          <ac:chgData name="Blom, Reindert" userId="f8bf8f0f-e93b-4984-9203-74b6bcc3f338" providerId="ADAL" clId="{4335A203-2EAB-4D56-962E-6D2FDC95AA40}" dt="2026-09-29T09:52:36.476" v="47" actId="20577"/>
          <ac:spMkLst>
            <pc:docMk/>
            <pc:sldMk cId="3326265703" sldId="270"/>
            <ac:spMk id="3" creationId="{3C34F08A-43B7-6D61-3A0E-1B8CBF0F6722}"/>
          </ac:spMkLst>
        </pc:spChg>
      </pc:sldChg>
      <pc:sldChg chg="del">
        <pc:chgData name="Blom, Reindert" userId="f8bf8f0f-e93b-4984-9203-74b6bcc3f338" providerId="ADAL" clId="{4335A203-2EAB-4D56-962E-6D2FDC95AA40}" dt="2026-09-29T09:55:48.905" v="53" actId="47"/>
        <pc:sldMkLst>
          <pc:docMk/>
          <pc:sldMk cId="3463508100" sldId="271"/>
        </pc:sldMkLst>
      </pc:sldChg>
      <pc:sldChg chg="delSp del mod">
        <pc:chgData name="Blom, Reindert" userId="f8bf8f0f-e93b-4984-9203-74b6bcc3f338" providerId="ADAL" clId="{4335A203-2EAB-4D56-962E-6D2FDC95AA40}" dt="2026-09-29T09:55:40.850" v="52" actId="47"/>
        <pc:sldMkLst>
          <pc:docMk/>
          <pc:sldMk cId="3745737874" sldId="272"/>
        </pc:sldMkLst>
        <pc:picChg chg="del">
          <ac:chgData name="Blom, Reindert" userId="f8bf8f0f-e93b-4984-9203-74b6bcc3f338" providerId="ADAL" clId="{4335A203-2EAB-4D56-962E-6D2FDC95AA40}" dt="2026-09-29T09:55:39.080" v="51" actId="478"/>
          <ac:picMkLst>
            <pc:docMk/>
            <pc:sldMk cId="3745737874" sldId="272"/>
            <ac:picMk id="5" creationId="{BCD2BAB5-C80B-2D47-5D69-909884367739}"/>
          </ac:picMkLst>
        </pc:picChg>
      </pc:sldChg>
      <pc:sldChg chg="del">
        <pc:chgData name="Blom, Reindert" userId="f8bf8f0f-e93b-4984-9203-74b6bcc3f338" providerId="ADAL" clId="{4335A203-2EAB-4D56-962E-6D2FDC95AA40}" dt="2026-09-29T09:55:29.571" v="50" actId="47"/>
        <pc:sldMkLst>
          <pc:docMk/>
          <pc:sldMk cId="1608445567" sldId="273"/>
        </pc:sldMkLst>
      </pc:sldChg>
      <pc:sldChg chg="del">
        <pc:chgData name="Blom, Reindert" userId="f8bf8f0f-e93b-4984-9203-74b6bcc3f338" providerId="ADAL" clId="{4335A203-2EAB-4D56-962E-6D2FDC95AA40}" dt="2026-09-29T09:55:28.404" v="49" actId="47"/>
        <pc:sldMkLst>
          <pc:docMk/>
          <pc:sldMk cId="1118042837" sldId="274"/>
        </pc:sldMkLst>
      </pc:sldChg>
      <pc:sldChg chg="addSp delSp modSp mod">
        <pc:chgData name="Blom, Reindert" userId="f8bf8f0f-e93b-4984-9203-74b6bcc3f338" providerId="ADAL" clId="{4335A203-2EAB-4D56-962E-6D2FDC95AA40}" dt="2026-09-29T10:01:38.322" v="67" actId="478"/>
        <pc:sldMkLst>
          <pc:docMk/>
          <pc:sldMk cId="4263585657" sldId="275"/>
        </pc:sldMkLst>
        <pc:spChg chg="add del mod">
          <ac:chgData name="Blom, Reindert" userId="f8bf8f0f-e93b-4984-9203-74b6bcc3f338" providerId="ADAL" clId="{4335A203-2EAB-4D56-962E-6D2FDC95AA40}" dt="2026-09-29T10:01:36.223" v="66"/>
          <ac:spMkLst>
            <pc:docMk/>
            <pc:sldMk cId="4263585657" sldId="275"/>
            <ac:spMk id="2" creationId="{BA9CD37B-DE8E-4AF8-A2B1-5E5BBF5BC6D9}"/>
          </ac:spMkLst>
        </pc:spChg>
        <pc:spChg chg="add del">
          <ac:chgData name="Blom, Reindert" userId="f8bf8f0f-e93b-4984-9203-74b6bcc3f338" providerId="ADAL" clId="{4335A203-2EAB-4D56-962E-6D2FDC95AA40}" dt="2026-09-29T10:01:38.322" v="67" actId="478"/>
          <ac:spMkLst>
            <pc:docMk/>
            <pc:sldMk cId="4263585657" sldId="275"/>
            <ac:spMk id="3" creationId="{B6AD6733-AD96-F289-A284-46FBE8B14A7E}"/>
          </ac:spMkLst>
        </pc:spChg>
        <pc:picChg chg="del">
          <ac:chgData name="Blom, Reindert" userId="f8bf8f0f-e93b-4984-9203-74b6bcc3f338" providerId="ADAL" clId="{4335A203-2EAB-4D56-962E-6D2FDC95AA40}" dt="2026-09-29T09:59:22.862" v="54" actId="478"/>
          <ac:picMkLst>
            <pc:docMk/>
            <pc:sldMk cId="4263585657" sldId="275"/>
            <ac:picMk id="4" creationId="{D5707EE4-73FC-EFA1-B94B-E9DEEA7F5A52}"/>
          </ac:picMkLst>
        </pc:picChg>
        <pc:picChg chg="add del">
          <ac:chgData name="Blom, Reindert" userId="f8bf8f0f-e93b-4984-9203-74b6bcc3f338" providerId="ADAL" clId="{4335A203-2EAB-4D56-962E-6D2FDC95AA40}" dt="2026-09-29T10:00:58.484" v="56" actId="478"/>
          <ac:picMkLst>
            <pc:docMk/>
            <pc:sldMk cId="4263585657" sldId="275"/>
            <ac:picMk id="6" creationId="{62A7921B-6F35-9B6D-1DD4-EE96789DAA44}"/>
          </ac:picMkLst>
        </pc:picChg>
        <pc:picChg chg="add mod modCrop">
          <ac:chgData name="Blom, Reindert" userId="f8bf8f0f-e93b-4984-9203-74b6bcc3f338" providerId="ADAL" clId="{4335A203-2EAB-4D56-962E-6D2FDC95AA40}" dt="2026-09-29T10:01:33.772" v="63" actId="1076"/>
          <ac:picMkLst>
            <pc:docMk/>
            <pc:sldMk cId="4263585657" sldId="275"/>
            <ac:picMk id="7" creationId="{20FDBCB0-39C1-4826-D451-EB0F4DF44D55}"/>
          </ac:picMkLst>
        </pc:picChg>
      </pc:sldChg>
      <pc:sldChg chg="addSp delSp modSp new add del mod">
        <pc:chgData name="Blom, Reindert" userId="f8bf8f0f-e93b-4984-9203-74b6bcc3f338" providerId="ADAL" clId="{4335A203-2EAB-4D56-962E-6D2FDC95AA40}" dt="2026-09-29T10:06:54.974" v="93" actId="47"/>
        <pc:sldMkLst>
          <pc:docMk/>
          <pc:sldMk cId="461568176" sldId="276"/>
        </pc:sldMkLst>
        <pc:picChg chg="add del mod">
          <ac:chgData name="Blom, Reindert" userId="f8bf8f0f-e93b-4984-9203-74b6bcc3f338" providerId="ADAL" clId="{4335A203-2EAB-4D56-962E-6D2FDC95AA40}" dt="2026-09-29T10:06:15.246" v="76" actId="1076"/>
          <ac:picMkLst>
            <pc:docMk/>
            <pc:sldMk cId="461568176" sldId="276"/>
            <ac:picMk id="5" creationId="{5ECC2A6E-41C7-6A40-3A06-259771D7B462}"/>
          </ac:picMkLst>
        </pc:picChg>
      </pc:sldChg>
      <pc:sldChg chg="addSp delSp modSp new del mod">
        <pc:chgData name="Blom, Reindert" userId="f8bf8f0f-e93b-4984-9203-74b6bcc3f338" providerId="ADAL" clId="{4335A203-2EAB-4D56-962E-6D2FDC95AA40}" dt="2026-09-29T10:06:56.055" v="94" actId="47"/>
        <pc:sldMkLst>
          <pc:docMk/>
          <pc:sldMk cId="1648418405" sldId="277"/>
        </pc:sldMkLst>
        <pc:spChg chg="mod">
          <ac:chgData name="Blom, Reindert" userId="f8bf8f0f-e93b-4984-9203-74b6bcc3f338" providerId="ADAL" clId="{4335A203-2EAB-4D56-962E-6D2FDC95AA40}" dt="2026-09-29T10:06:40.629" v="92" actId="5793"/>
          <ac:spMkLst>
            <pc:docMk/>
            <pc:sldMk cId="1648418405" sldId="277"/>
            <ac:spMk id="3" creationId="{81A43B68-A129-9696-A91C-D654D2B1D175}"/>
          </ac:spMkLst>
        </pc:spChg>
        <pc:spChg chg="add del">
          <ac:chgData name="Blom, Reindert" userId="f8bf8f0f-e93b-4984-9203-74b6bcc3f338" providerId="ADAL" clId="{4335A203-2EAB-4D56-962E-6D2FDC95AA40}" dt="2026-09-29T10:06:19.241" v="79" actId="22"/>
          <ac:spMkLst>
            <pc:docMk/>
            <pc:sldMk cId="1648418405" sldId="277"/>
            <ac:spMk id="5" creationId="{5AF79EE8-AE64-65D9-ABFA-C3ED142D38B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BE696C-14DD-4578-9A99-BB70516278C1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AC9CDE-6CE2-473D-AE6D-4A547F67517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8766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C9CDE-6CE2-473D-AE6D-4A547F675173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7699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816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56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969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817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703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223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2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13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254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253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620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982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4B9C9B-E467-D5D3-F6F8-DB28038914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>
                <a:latin typeface="Verdana"/>
                <a:ea typeface="Verdana"/>
              </a:rPr>
              <a:t>Kringlopen: zuurstof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36E62B7-221A-7C4C-1183-193A5DF71D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17276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7453C7-93C4-DB46-17DC-7DCE66272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Verdana"/>
                <a:ea typeface="Verdana"/>
              </a:rPr>
              <a:t>Natuur heeft een samenhang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C34F08A-43B7-6D61-3A0E-1B8CBF0F67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NL" sz="2800" dirty="0">
                <a:latin typeface="Verdana"/>
                <a:ea typeface="Verdana"/>
              </a:rPr>
              <a:t>Zuurstofkringloop</a:t>
            </a:r>
          </a:p>
          <a:p>
            <a:endParaRPr lang="nl-NL" sz="2800" dirty="0">
              <a:latin typeface="Verdana"/>
              <a:ea typeface="Verdana"/>
            </a:endParaRPr>
          </a:p>
          <a:p>
            <a:r>
              <a:rPr lang="nl-NL" sz="2800" dirty="0">
                <a:latin typeface="Verdana"/>
                <a:ea typeface="Verdana"/>
              </a:rPr>
              <a:t>Waterkringloop</a:t>
            </a:r>
          </a:p>
          <a:p>
            <a:endParaRPr lang="nl-NL" dirty="0">
              <a:latin typeface="Verdana"/>
              <a:ea typeface="Verdana"/>
            </a:endParaRPr>
          </a:p>
          <a:p>
            <a:r>
              <a:rPr lang="nl-NL" sz="2800" dirty="0">
                <a:latin typeface="Verdana"/>
                <a:ea typeface="Verdana"/>
              </a:rPr>
              <a:t>Koolstofkringloop</a:t>
            </a:r>
          </a:p>
          <a:p>
            <a:endParaRPr lang="nl-NL" sz="2800" dirty="0">
              <a:latin typeface="Verdana"/>
              <a:ea typeface="Verdana"/>
            </a:endParaRPr>
          </a:p>
          <a:p>
            <a:r>
              <a:rPr lang="nl-NL" sz="2800" dirty="0">
                <a:latin typeface="Verdana"/>
                <a:ea typeface="Verdana"/>
              </a:rPr>
              <a:t>Voedsel en uitscheiding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6CDA0F-3F37-6946-34D6-D75A100D73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0442" y="1429657"/>
            <a:ext cx="4731458" cy="5428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265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9CD37B-DE8E-4AF8-A2B1-5E5BBF5BC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Verdana"/>
                <a:ea typeface="Verdana"/>
              </a:rPr>
              <a:t>1. Fotosynthese. Gebruik van stoffen</a:t>
            </a:r>
            <a:endParaRPr lang="nl-NL" dirty="0"/>
          </a:p>
        </p:txBody>
      </p:sp>
      <p:pic>
        <p:nvPicPr>
          <p:cNvPr id="7" name="Afbeelding 6" descr="Infographics About Photosynthesis PPT And Google Slides">
            <a:extLst>
              <a:ext uri="{FF2B5EF4-FFF2-40B4-BE49-F238E27FC236}">
                <a16:creationId xmlns:a16="http://schemas.microsoft.com/office/drawing/2014/main" id="{20FDBCB0-39C1-4826-D451-EB0F4DF44D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885"/>
          <a:stretch>
            <a:fillRect/>
          </a:stretch>
        </p:blipFill>
        <p:spPr>
          <a:xfrm>
            <a:off x="1524000" y="1524000"/>
            <a:ext cx="9144000" cy="448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585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04B7C0-B2D0-9CED-0E94-92A31A6D7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Verdana"/>
                <a:ea typeface="Verdana"/>
              </a:rPr>
              <a:t>Loof &gt; </a:t>
            </a:r>
            <a:r>
              <a:rPr lang="nl-NL" dirty="0" err="1">
                <a:latin typeface="Verdana"/>
                <a:ea typeface="Verdana"/>
              </a:rPr>
              <a:t>aardapppels</a:t>
            </a:r>
            <a:r>
              <a:rPr lang="nl-NL" dirty="0">
                <a:latin typeface="Verdana"/>
                <a:ea typeface="Verdana"/>
              </a:rPr>
              <a:t> (fotosynthese)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3C808A3-D71A-6DB6-7835-FA50E97B67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881" y="1806878"/>
            <a:ext cx="8250805" cy="465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941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6409d89-0a11-4ae9-9f45-f3b4ef54eeee">
      <Terms xmlns="http://schemas.microsoft.com/office/infopath/2007/PartnerControls"/>
    </lcf76f155ced4ddcb4097134ff3c332f>
    <TaxCatchAll xmlns="37ea4e3e-e144-45a8-938e-e5b953a43d9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36C9BF925FB146A783043C24CD720C" ma:contentTypeVersion="13" ma:contentTypeDescription="Een nieuw document maken." ma:contentTypeScope="" ma:versionID="41f8394f7ff6da5f650f57a77d1e8754">
  <xsd:schema xmlns:xsd="http://www.w3.org/2001/XMLSchema" xmlns:xs="http://www.w3.org/2001/XMLSchema" xmlns:p="http://schemas.microsoft.com/office/2006/metadata/properties" xmlns:ns2="86409d89-0a11-4ae9-9f45-f3b4ef54eeee" xmlns:ns3="37ea4e3e-e144-45a8-938e-e5b953a43d91" targetNamespace="http://schemas.microsoft.com/office/2006/metadata/properties" ma:root="true" ma:fieldsID="fbcad3ab7c587734da69947b7b5fdcb9" ns2:_="" ns3:_="">
    <xsd:import namespace="86409d89-0a11-4ae9-9f45-f3b4ef54eeee"/>
    <xsd:import namespace="37ea4e3e-e144-45a8-938e-e5b953a43d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409d89-0a11-4ae9-9f45-f3b4ef54ee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44014d13-2e77-4e0e-b1f5-10ec74e63a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ea4e3e-e144-45a8-938e-e5b953a43d91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df33807-f1ce-41a3-a1ef-d5465686a433}" ma:internalName="TaxCatchAll" ma:showField="CatchAllData" ma:web="37ea4e3e-e144-45a8-938e-e5b953a43d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3CA1B60-8F6B-4F77-80D3-E25D0E6EDA0B}">
  <ds:schemaRefs>
    <ds:schemaRef ds:uri="37ea4e3e-e144-45a8-938e-e5b953a43d91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terms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86409d89-0a11-4ae9-9f45-f3b4ef54eee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98DA377-4AC6-4612-871D-286AD716C6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F7BB1E-9218-4752-B8DC-71E6524E35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409d89-0a11-4ae9-9f45-f3b4ef54eeee"/>
    <ds:schemaRef ds:uri="37ea4e3e-e144-45a8-938e-e5b953a43d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27</Words>
  <Application>Microsoft Office PowerPoint</Application>
  <PresentationFormat>Breedbeeld</PresentationFormat>
  <Paragraphs>12</Paragraphs>
  <Slides>4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Verdana</vt:lpstr>
      <vt:lpstr>Office Theme</vt:lpstr>
      <vt:lpstr>Kringlopen: zuurstof</vt:lpstr>
      <vt:lpstr>Natuur heeft een samenhang</vt:lpstr>
      <vt:lpstr>1. Fotosynthese. Gebruik van stoffen</vt:lpstr>
      <vt:lpstr>Loof &gt; aardapppels (fotosynthese)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Hans Poot</dc:creator>
  <cp:lastModifiedBy>Blom, Reindert</cp:lastModifiedBy>
  <cp:revision>25</cp:revision>
  <dcterms:created xsi:type="dcterms:W3CDTF">2025-04-11T14:39:22Z</dcterms:created>
  <dcterms:modified xsi:type="dcterms:W3CDTF">2026-09-29T10:07:03Z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0x0101007636C9BF925FB146A783043C24CD720C</vt:lpwstr>
  </property>
  <property fmtid="{D5CDD505-2E9C-101B-9397-08002B2CF9AE}" pid="3" name="MediaServiceImageTags">
    <vt:lpwstr/>
  </property>
</Properties>
</file>