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sldIdLst>
    <p:sldId id="256" r:id="rId5"/>
    <p:sldId id="261" r:id="rId6"/>
    <p:sldId id="262" r:id="rId7"/>
    <p:sldId id="264" r:id="rId8"/>
    <p:sldId id="257" r:id="rId9"/>
    <p:sldId id="258" r:id="rId10"/>
    <p:sldId id="259" r:id="rId11"/>
    <p:sldId id="265" r:id="rId12"/>
    <p:sldId id="270"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f8bf8f0f-e93b-4984-9203-74b6bcc3f338" providerId="ADAL" clId="{4335A203-2EAB-4D56-962E-6D2FDC95AA40}"/>
    <pc:docChg chg="modSld">
      <pc:chgData name="Blom, Reindert" userId="f8bf8f0f-e93b-4984-9203-74b6bcc3f338" providerId="ADAL" clId="{4335A203-2EAB-4D56-962E-6D2FDC95AA40}" dt="2026-09-22T08:01:46.629" v="2" actId="20577"/>
      <pc:docMkLst>
        <pc:docMk/>
      </pc:docMkLst>
      <pc:sldChg chg="modSp mod">
        <pc:chgData name="Blom, Reindert" userId="f8bf8f0f-e93b-4984-9203-74b6bcc3f338" providerId="ADAL" clId="{4335A203-2EAB-4D56-962E-6D2FDC95AA40}" dt="2026-09-22T08:01:46.629" v="2" actId="20577"/>
        <pc:sldMkLst>
          <pc:docMk/>
          <pc:sldMk cId="857812927" sldId="268"/>
        </pc:sldMkLst>
        <pc:spChg chg="mod">
          <ac:chgData name="Blom, Reindert" userId="f8bf8f0f-e93b-4984-9203-74b6bcc3f338" providerId="ADAL" clId="{4335A203-2EAB-4D56-962E-6D2FDC95AA40}" dt="2026-09-22T08:01:46.629" v="2" actId="20577"/>
          <ac:spMkLst>
            <pc:docMk/>
            <pc:sldMk cId="857812927" sldId="268"/>
            <ac:spMk id="3" creationId="{726D0BEA-0E83-DEDB-B03D-D7B7C883470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480224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49430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820220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197786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88713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16024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446870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253609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68807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92594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090153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9/22/2026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‹nr.›</a:t>
            </a:fld>
            <a:endParaRPr lang="en-US" dirty="0"/>
          </a:p>
        </p:txBody>
      </p:sp>
    </p:spTree>
    <p:extLst>
      <p:ext uri="{BB962C8B-B14F-4D97-AF65-F5344CB8AC3E}">
        <p14:creationId xmlns:p14="http://schemas.microsoft.com/office/powerpoint/2010/main" val="71737146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1D0C99-6B52-4411-635F-D2792ACCEF2D}"/>
              </a:ext>
            </a:extLst>
          </p:cNvPr>
          <p:cNvSpPr>
            <a:spLocks noGrp="1"/>
          </p:cNvSpPr>
          <p:nvPr>
            <p:ph type="ctrTitle"/>
          </p:nvPr>
        </p:nvSpPr>
        <p:spPr/>
        <p:txBody>
          <a:bodyPr/>
          <a:lstStyle/>
          <a:p>
            <a:r>
              <a:rPr lang="nl-NL">
                <a:latin typeface="Verdana"/>
                <a:ea typeface="Verdana"/>
              </a:rPr>
              <a:t>Inleiding kringlopen</a:t>
            </a:r>
          </a:p>
        </p:txBody>
      </p:sp>
      <p:sp>
        <p:nvSpPr>
          <p:cNvPr id="5" name="Ondertitel 4">
            <a:extLst>
              <a:ext uri="{FF2B5EF4-FFF2-40B4-BE49-F238E27FC236}">
                <a16:creationId xmlns:a16="http://schemas.microsoft.com/office/drawing/2014/main" id="{57AC59CE-08CE-88F3-5BF9-F7ED3E81AE92}"/>
              </a:ext>
            </a:extLst>
          </p:cNvPr>
          <p:cNvSpPr>
            <a:spLocks noGrp="1"/>
          </p:cNvSpPr>
          <p:nvPr>
            <p:ph type="subTitle" idx="1"/>
          </p:nvPr>
        </p:nvSpPr>
        <p:spPr/>
        <p:txBody>
          <a:bodyPr vert="horz" lIns="91440" tIns="45720" rIns="91440" bIns="45720" rtlCol="0" anchor="t">
            <a:normAutofit/>
          </a:bodyPr>
          <a:lstStyle/>
          <a:p>
            <a:endParaRPr lang="nl-NL" dirty="0">
              <a:latin typeface="Verdana"/>
              <a:ea typeface="Verdana"/>
            </a:endParaRPr>
          </a:p>
        </p:txBody>
      </p:sp>
    </p:spTree>
    <p:extLst>
      <p:ext uri="{BB962C8B-B14F-4D97-AF65-F5344CB8AC3E}">
        <p14:creationId xmlns:p14="http://schemas.microsoft.com/office/powerpoint/2010/main" val="44740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4520B-0081-29EB-980F-AC47771D79A6}"/>
              </a:ext>
            </a:extLst>
          </p:cNvPr>
          <p:cNvSpPr>
            <a:spLocks noGrp="1"/>
          </p:cNvSpPr>
          <p:nvPr>
            <p:ph type="title"/>
          </p:nvPr>
        </p:nvSpPr>
        <p:spPr/>
        <p:txBody>
          <a:bodyPr/>
          <a:lstStyle/>
          <a:p>
            <a:r>
              <a:rPr lang="nl-NL">
                <a:latin typeface="Verdana"/>
                <a:ea typeface="Verdana"/>
              </a:rPr>
              <a:t>Wat zijn kringlopen?</a:t>
            </a:r>
          </a:p>
        </p:txBody>
      </p:sp>
      <p:sp>
        <p:nvSpPr>
          <p:cNvPr id="3" name="Tijdelijke aanduiding voor inhoud 2">
            <a:extLst>
              <a:ext uri="{FF2B5EF4-FFF2-40B4-BE49-F238E27FC236}">
                <a16:creationId xmlns:a16="http://schemas.microsoft.com/office/drawing/2014/main" id="{315D28FD-8AE9-0E81-5DCB-A3D71437BA06}"/>
              </a:ext>
            </a:extLst>
          </p:cNvPr>
          <p:cNvSpPr>
            <a:spLocks noGrp="1"/>
          </p:cNvSpPr>
          <p:nvPr>
            <p:ph idx="1"/>
          </p:nvPr>
        </p:nvSpPr>
        <p:spPr>
          <a:xfrm>
            <a:off x="677334" y="1491343"/>
            <a:ext cx="8596668" cy="4550019"/>
          </a:xfrm>
        </p:spPr>
        <p:txBody>
          <a:bodyPr vert="horz" lIns="91440" tIns="45720" rIns="91440" bIns="45720" rtlCol="0" anchor="t">
            <a:normAutofit/>
          </a:bodyPr>
          <a:lstStyle/>
          <a:p>
            <a:r>
              <a:rPr lang="nl-NL" sz="2800">
                <a:latin typeface="Verdana"/>
                <a:ea typeface="Verdana"/>
              </a:rPr>
              <a:t>Kringlopen </a:t>
            </a:r>
            <a:r>
              <a:rPr lang="nl-NL">
                <a:latin typeface="Verdana"/>
                <a:ea typeface="Verdana"/>
              </a:rPr>
              <a:t>gaan</a:t>
            </a:r>
            <a:r>
              <a:rPr lang="nl-NL" sz="2800">
                <a:latin typeface="Verdana"/>
                <a:ea typeface="Verdana"/>
              </a:rPr>
              <a:t> </a:t>
            </a:r>
            <a:r>
              <a:rPr lang="nl-NL">
                <a:latin typeface="Verdana"/>
                <a:ea typeface="Verdana"/>
              </a:rPr>
              <a:t>over </a:t>
            </a:r>
            <a:r>
              <a:rPr lang="nl-NL" sz="2800">
                <a:latin typeface="Verdana"/>
                <a:ea typeface="Verdana"/>
              </a:rPr>
              <a:t>materialen</a:t>
            </a:r>
            <a:r>
              <a:rPr lang="nl-NL">
                <a:latin typeface="Verdana"/>
                <a:ea typeface="Verdana"/>
              </a:rPr>
              <a:t>/stoffen</a:t>
            </a:r>
            <a:r>
              <a:rPr lang="nl-NL" sz="2800">
                <a:latin typeface="Verdana"/>
                <a:ea typeface="Verdana"/>
              </a:rPr>
              <a:t> die je weer kunt </a:t>
            </a:r>
            <a:r>
              <a:rPr lang="nl-NL">
                <a:latin typeface="Verdana"/>
                <a:ea typeface="Verdana"/>
              </a:rPr>
              <a:t>"hergebruiken"</a:t>
            </a:r>
            <a:endParaRPr lang="nl-NL" sz="2800">
              <a:latin typeface="Verdana"/>
              <a:ea typeface="Verdana"/>
            </a:endParaRPr>
          </a:p>
          <a:p>
            <a:endParaRPr lang="nl-NL" sz="2800">
              <a:latin typeface="Verdana"/>
              <a:ea typeface="Verdana"/>
            </a:endParaRPr>
          </a:p>
          <a:p>
            <a:r>
              <a:rPr lang="nl-NL">
                <a:latin typeface="Verdana"/>
                <a:ea typeface="Verdana"/>
              </a:rPr>
              <a:t>Denk aan kringloopwinkels</a:t>
            </a:r>
            <a:r>
              <a:rPr lang="nl-NL" sz="2800">
                <a:latin typeface="Verdana"/>
                <a:ea typeface="Verdana"/>
              </a:rPr>
              <a:t> (materialen blijven hetzelfde)</a:t>
            </a:r>
          </a:p>
          <a:p>
            <a:endParaRPr lang="nl-NL" sz="2800">
              <a:latin typeface="Verdana"/>
              <a:ea typeface="Verdana"/>
            </a:endParaRPr>
          </a:p>
          <a:p>
            <a:r>
              <a:rPr lang="nl-NL">
                <a:latin typeface="Verdana"/>
                <a:ea typeface="Verdana"/>
              </a:rPr>
              <a:t>Kringlopen</a:t>
            </a:r>
            <a:r>
              <a:rPr lang="nl-NL" sz="2800">
                <a:latin typeface="Verdana"/>
                <a:ea typeface="Verdana"/>
              </a:rPr>
              <a:t> in de natuur</a:t>
            </a:r>
            <a:r>
              <a:rPr lang="nl-NL">
                <a:latin typeface="Verdana"/>
                <a:ea typeface="Verdana"/>
              </a:rPr>
              <a:t>:</a:t>
            </a:r>
            <a:r>
              <a:rPr lang="nl-NL" sz="2800">
                <a:latin typeface="Verdana"/>
                <a:ea typeface="Verdana"/>
              </a:rPr>
              <a:t> </a:t>
            </a:r>
            <a:r>
              <a:rPr lang="nl-NL">
                <a:latin typeface="Verdana"/>
                <a:ea typeface="Verdana"/>
              </a:rPr>
              <a:t>stoffen</a:t>
            </a:r>
            <a:r>
              <a:rPr lang="nl-NL" sz="2800">
                <a:latin typeface="Verdana"/>
                <a:ea typeface="Verdana"/>
              </a:rPr>
              <a:t> blijven hetzelfde.</a:t>
            </a:r>
          </a:p>
        </p:txBody>
      </p:sp>
      <p:pic>
        <p:nvPicPr>
          <p:cNvPr id="6" name="Picture 5" descr="File:Kledingrekken Kringloopwinkel Woerden 01.JPG - Wikimedia Commons">
            <a:extLst>
              <a:ext uri="{FF2B5EF4-FFF2-40B4-BE49-F238E27FC236}">
                <a16:creationId xmlns:a16="http://schemas.microsoft.com/office/drawing/2014/main" id="{975B85A8-5C1B-DD6E-CA55-AAC91C6FD443}"/>
              </a:ext>
            </a:extLst>
          </p:cNvPr>
          <p:cNvPicPr>
            <a:picLocks noChangeAspect="1"/>
          </p:cNvPicPr>
          <p:nvPr/>
        </p:nvPicPr>
        <p:blipFill>
          <a:blip r:embed="rId2"/>
          <a:stretch>
            <a:fillRect/>
          </a:stretch>
        </p:blipFill>
        <p:spPr>
          <a:xfrm>
            <a:off x="9223829" y="366486"/>
            <a:ext cx="2612573" cy="1981200"/>
          </a:xfrm>
          <a:prstGeom prst="rect">
            <a:avLst/>
          </a:prstGeom>
        </p:spPr>
      </p:pic>
      <p:pic>
        <p:nvPicPr>
          <p:cNvPr id="7" name="Picture 6" descr="File:Houtkap. Lauwersoog.JPG - Wikimedia Commons">
            <a:extLst>
              <a:ext uri="{FF2B5EF4-FFF2-40B4-BE49-F238E27FC236}">
                <a16:creationId xmlns:a16="http://schemas.microsoft.com/office/drawing/2014/main" id="{C46EB382-F8AD-41C9-5F7A-8002DDFF573E}"/>
              </a:ext>
            </a:extLst>
          </p:cNvPr>
          <p:cNvPicPr>
            <a:picLocks noChangeAspect="1"/>
          </p:cNvPicPr>
          <p:nvPr/>
        </p:nvPicPr>
        <p:blipFill>
          <a:blip r:embed="rId3"/>
          <a:stretch>
            <a:fillRect/>
          </a:stretch>
        </p:blipFill>
        <p:spPr>
          <a:xfrm>
            <a:off x="9214530" y="4293507"/>
            <a:ext cx="2623911" cy="1747158"/>
          </a:xfrm>
          <a:prstGeom prst="rect">
            <a:avLst/>
          </a:prstGeom>
        </p:spPr>
      </p:pic>
    </p:spTree>
    <p:extLst>
      <p:ext uri="{BB962C8B-B14F-4D97-AF65-F5344CB8AC3E}">
        <p14:creationId xmlns:p14="http://schemas.microsoft.com/office/powerpoint/2010/main" val="3402123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4845E-4D9A-04CE-1AC5-5F4859D37ECA}"/>
              </a:ext>
            </a:extLst>
          </p:cNvPr>
          <p:cNvSpPr>
            <a:spLocks noGrp="1"/>
          </p:cNvSpPr>
          <p:nvPr>
            <p:ph type="title"/>
          </p:nvPr>
        </p:nvSpPr>
        <p:spPr/>
        <p:txBody>
          <a:bodyPr/>
          <a:lstStyle/>
          <a:p>
            <a:endParaRPr lang="nl-NL"/>
          </a:p>
        </p:txBody>
      </p:sp>
      <p:pic>
        <p:nvPicPr>
          <p:cNvPr id="6" name="Content Placeholder 5" descr="File:Hydrologische cyclus.png - Wikimedia Commons">
            <a:extLst>
              <a:ext uri="{FF2B5EF4-FFF2-40B4-BE49-F238E27FC236}">
                <a16:creationId xmlns:a16="http://schemas.microsoft.com/office/drawing/2014/main" id="{27D3679C-F3A7-C7B2-855A-D9F7D5FD6D09}"/>
              </a:ext>
            </a:extLst>
          </p:cNvPr>
          <p:cNvPicPr>
            <a:picLocks noGrp="1" noChangeAspect="1"/>
          </p:cNvPicPr>
          <p:nvPr>
            <p:ph idx="1"/>
          </p:nvPr>
        </p:nvPicPr>
        <p:blipFill>
          <a:blip r:embed="rId2"/>
          <a:stretch>
            <a:fillRect/>
          </a:stretch>
        </p:blipFill>
        <p:spPr>
          <a:xfrm>
            <a:off x="2019451" y="366940"/>
            <a:ext cx="8145841" cy="6122080"/>
          </a:xfrm>
          <a:prstGeom prst="rect">
            <a:avLst/>
          </a:prstGeom>
        </p:spPr>
      </p:pic>
    </p:spTree>
    <p:extLst>
      <p:ext uri="{BB962C8B-B14F-4D97-AF65-F5344CB8AC3E}">
        <p14:creationId xmlns:p14="http://schemas.microsoft.com/office/powerpoint/2010/main" val="79316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FD813-43F6-B538-9514-0EAFACC382C2}"/>
              </a:ext>
            </a:extLst>
          </p:cNvPr>
          <p:cNvSpPr>
            <a:spLocks noGrp="1"/>
          </p:cNvSpPr>
          <p:nvPr>
            <p:ph type="title"/>
          </p:nvPr>
        </p:nvSpPr>
        <p:spPr/>
        <p:txBody>
          <a:bodyPr/>
          <a:lstStyle/>
          <a:p>
            <a:r>
              <a:rPr lang="nl-NL">
                <a:latin typeface="Verdana"/>
                <a:ea typeface="Verdana"/>
              </a:rPr>
              <a:t>Wie eet wie op?</a:t>
            </a:r>
          </a:p>
        </p:txBody>
      </p:sp>
      <p:pic>
        <p:nvPicPr>
          <p:cNvPr id="6" name="Content Placeholder 5">
            <a:extLst>
              <a:ext uri="{FF2B5EF4-FFF2-40B4-BE49-F238E27FC236}">
                <a16:creationId xmlns:a16="http://schemas.microsoft.com/office/drawing/2014/main" id="{344D0C45-1E27-2897-9956-71F6E5584FCE}"/>
              </a:ext>
            </a:extLst>
          </p:cNvPr>
          <p:cNvPicPr>
            <a:picLocks noGrp="1" noChangeAspect="1"/>
          </p:cNvPicPr>
          <p:nvPr>
            <p:ph idx="1"/>
          </p:nvPr>
        </p:nvPicPr>
        <p:blipFill>
          <a:blip r:embed="rId2"/>
          <a:stretch>
            <a:fillRect/>
          </a:stretch>
        </p:blipFill>
        <p:spPr>
          <a:xfrm>
            <a:off x="5471134" y="768238"/>
            <a:ext cx="6090246" cy="5326742"/>
          </a:xfrm>
          <a:prstGeom prst="rect">
            <a:avLst/>
          </a:prstGeom>
        </p:spPr>
      </p:pic>
    </p:spTree>
    <p:extLst>
      <p:ext uri="{BB962C8B-B14F-4D97-AF65-F5344CB8AC3E}">
        <p14:creationId xmlns:p14="http://schemas.microsoft.com/office/powerpoint/2010/main" val="40746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FB9B3-D8F6-31F6-73C2-5AAFC6AF211B}"/>
              </a:ext>
            </a:extLst>
          </p:cNvPr>
          <p:cNvSpPr>
            <a:spLocks noGrp="1"/>
          </p:cNvSpPr>
          <p:nvPr>
            <p:ph type="title"/>
          </p:nvPr>
        </p:nvSpPr>
        <p:spPr/>
        <p:txBody>
          <a:bodyPr/>
          <a:lstStyle/>
          <a:p>
            <a:r>
              <a:rPr lang="nl-NL">
                <a:latin typeface="Verdana"/>
                <a:ea typeface="Verdana"/>
              </a:rPr>
              <a:t>Inleiding</a:t>
            </a:r>
          </a:p>
        </p:txBody>
      </p:sp>
      <p:sp>
        <p:nvSpPr>
          <p:cNvPr id="3" name="Tijdelijke aanduiding voor inhoud 2">
            <a:extLst>
              <a:ext uri="{FF2B5EF4-FFF2-40B4-BE49-F238E27FC236}">
                <a16:creationId xmlns:a16="http://schemas.microsoft.com/office/drawing/2014/main" id="{94806FE8-1449-D4DE-5107-A29ECDDFA7DF}"/>
              </a:ext>
            </a:extLst>
          </p:cNvPr>
          <p:cNvSpPr>
            <a:spLocks noGrp="1"/>
          </p:cNvSpPr>
          <p:nvPr>
            <p:ph idx="1"/>
          </p:nvPr>
        </p:nvSpPr>
        <p:spPr>
          <a:xfrm>
            <a:off x="677334" y="1229712"/>
            <a:ext cx="9076266" cy="1303824"/>
          </a:xfrm>
        </p:spPr>
        <p:txBody>
          <a:bodyPr vert="horz" lIns="91440" tIns="45720" rIns="91440" bIns="45720" rtlCol="0" anchor="t">
            <a:normAutofit/>
          </a:bodyPr>
          <a:lstStyle/>
          <a:p>
            <a:pPr marL="0" indent="0">
              <a:buNone/>
            </a:pPr>
            <a:endParaRPr lang="nl-NL" sz="2400" dirty="0">
              <a:latin typeface="Verdana"/>
              <a:ea typeface="Verdana"/>
            </a:endParaRPr>
          </a:p>
          <a:p>
            <a:pPr marL="0" indent="0">
              <a:buNone/>
            </a:pPr>
            <a:r>
              <a:rPr lang="nl-NL" sz="2400" dirty="0">
                <a:latin typeface="Verdana"/>
                <a:ea typeface="Verdana"/>
              </a:rPr>
              <a:t>Op de aarde zijn er veel </a:t>
            </a:r>
            <a:r>
              <a:rPr lang="nl-NL" sz="2400" b="1">
                <a:latin typeface="Verdana"/>
                <a:ea typeface="Verdana"/>
              </a:rPr>
              <a:t>kringlopen van stoffen</a:t>
            </a:r>
            <a:r>
              <a:rPr lang="nl-NL" sz="2400">
                <a:latin typeface="Verdana"/>
                <a:ea typeface="Verdana"/>
              </a:rPr>
              <a:t>:</a:t>
            </a:r>
          </a:p>
        </p:txBody>
      </p:sp>
      <p:sp>
        <p:nvSpPr>
          <p:cNvPr id="8" name="Tijdelijke aanduiding voor inhoud 2">
            <a:extLst>
              <a:ext uri="{FF2B5EF4-FFF2-40B4-BE49-F238E27FC236}">
                <a16:creationId xmlns:a16="http://schemas.microsoft.com/office/drawing/2014/main" id="{1E1EAC4C-BE82-20EB-E804-52CF7FC8A671}"/>
              </a:ext>
            </a:extLst>
          </p:cNvPr>
          <p:cNvSpPr txBox="1">
            <a:spLocks/>
          </p:cNvSpPr>
          <p:nvPr/>
        </p:nvSpPr>
        <p:spPr>
          <a:xfrm>
            <a:off x="1039940" y="2814145"/>
            <a:ext cx="1508819" cy="6469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a:latin typeface="Verdana"/>
                <a:ea typeface="Verdana"/>
              </a:rPr>
              <a:t>Stikstof</a:t>
            </a:r>
            <a:endParaRPr lang="en-US">
              <a:latin typeface="Aptos" panose="02110004020202020204"/>
              <a:ea typeface="Verdana"/>
            </a:endParaRPr>
          </a:p>
          <a:p>
            <a:pPr marL="0" indent="0">
              <a:buNone/>
            </a:pPr>
            <a:endParaRPr lang="nl-NL" sz="2400" dirty="0">
              <a:latin typeface="Verdana"/>
              <a:ea typeface="Verdana"/>
            </a:endParaRPr>
          </a:p>
        </p:txBody>
      </p:sp>
      <p:sp>
        <p:nvSpPr>
          <p:cNvPr id="9" name="Tijdelijke aanduiding voor inhoud 2">
            <a:extLst>
              <a:ext uri="{FF2B5EF4-FFF2-40B4-BE49-F238E27FC236}">
                <a16:creationId xmlns:a16="http://schemas.microsoft.com/office/drawing/2014/main" id="{36E97AA6-59A6-2AB5-62EA-CA760D3A7A63}"/>
              </a:ext>
            </a:extLst>
          </p:cNvPr>
          <p:cNvSpPr txBox="1">
            <a:spLocks/>
          </p:cNvSpPr>
          <p:nvPr/>
        </p:nvSpPr>
        <p:spPr>
          <a:xfrm>
            <a:off x="4849940" y="2814148"/>
            <a:ext cx="1521957" cy="62065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a:latin typeface="Verdana"/>
                <a:ea typeface="Verdana"/>
              </a:rPr>
              <a:t>Zuurstof</a:t>
            </a:r>
            <a:endParaRPr lang="en-US"/>
          </a:p>
        </p:txBody>
      </p:sp>
      <p:sp>
        <p:nvSpPr>
          <p:cNvPr id="10" name="Tijdelijke aanduiding voor inhoud 2">
            <a:extLst>
              <a:ext uri="{FF2B5EF4-FFF2-40B4-BE49-F238E27FC236}">
                <a16:creationId xmlns:a16="http://schemas.microsoft.com/office/drawing/2014/main" id="{EF702527-9549-4547-1B3D-03FDB4003693}"/>
              </a:ext>
            </a:extLst>
          </p:cNvPr>
          <p:cNvSpPr txBox="1">
            <a:spLocks/>
          </p:cNvSpPr>
          <p:nvPr/>
        </p:nvSpPr>
        <p:spPr>
          <a:xfrm>
            <a:off x="9474493" y="2814145"/>
            <a:ext cx="1167232" cy="5812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a:latin typeface="Verdana"/>
                <a:ea typeface="Verdana"/>
              </a:rPr>
              <a:t>Water</a:t>
            </a:r>
            <a:endParaRPr lang="en-US"/>
          </a:p>
        </p:txBody>
      </p:sp>
    </p:spTree>
    <p:extLst>
      <p:ext uri="{BB962C8B-B14F-4D97-AF65-F5344CB8AC3E}">
        <p14:creationId xmlns:p14="http://schemas.microsoft.com/office/powerpoint/2010/main" val="7719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C65304-3256-680E-29DA-2F0F637C291D}"/>
              </a:ext>
            </a:extLst>
          </p:cNvPr>
          <p:cNvSpPr>
            <a:spLocks noGrp="1"/>
          </p:cNvSpPr>
          <p:nvPr>
            <p:ph type="title"/>
          </p:nvPr>
        </p:nvSpPr>
        <p:spPr/>
        <p:txBody>
          <a:bodyPr/>
          <a:lstStyle/>
          <a:p>
            <a:r>
              <a:rPr lang="nl-NL">
                <a:latin typeface="Verdana"/>
                <a:ea typeface="Verdana"/>
              </a:rPr>
              <a:t>Hoe is de aarde bedoeld?</a:t>
            </a:r>
            <a:br>
              <a:rPr lang="nl-NL">
                <a:latin typeface="Verdana"/>
                <a:ea typeface="Verdana"/>
              </a:rPr>
            </a:br>
            <a:endParaRPr lang="nl-NL">
              <a:latin typeface="Verdana"/>
              <a:ea typeface="Verdana"/>
            </a:endParaRPr>
          </a:p>
        </p:txBody>
      </p:sp>
      <p:sp>
        <p:nvSpPr>
          <p:cNvPr id="3" name="Tijdelijke aanduiding voor inhoud 2">
            <a:extLst>
              <a:ext uri="{FF2B5EF4-FFF2-40B4-BE49-F238E27FC236}">
                <a16:creationId xmlns:a16="http://schemas.microsoft.com/office/drawing/2014/main" id="{A6096E89-B9F3-B0E7-632D-80FA8454A5D6}"/>
              </a:ext>
            </a:extLst>
          </p:cNvPr>
          <p:cNvSpPr>
            <a:spLocks noGrp="1"/>
          </p:cNvSpPr>
          <p:nvPr>
            <p:ph idx="1"/>
          </p:nvPr>
        </p:nvSpPr>
        <p:spPr>
          <a:xfrm>
            <a:off x="677334" y="1371601"/>
            <a:ext cx="8596668" cy="4669762"/>
          </a:xfrm>
        </p:spPr>
        <p:txBody>
          <a:bodyPr vert="horz" lIns="91440" tIns="45720" rIns="91440" bIns="45720" rtlCol="0" anchor="t">
            <a:normAutofit/>
          </a:bodyPr>
          <a:lstStyle/>
          <a:p>
            <a:r>
              <a:rPr lang="nl-NL" sz="2000">
                <a:latin typeface="Verdana"/>
                <a:ea typeface="Verdana"/>
              </a:rPr>
              <a:t>In de Bijbel kun je al in het eerste hoofdstuk lezen hoe de mensen de aarde mogen gebruiken, en dat ze erover mogen heersen (Genesis 1:28). </a:t>
            </a:r>
            <a:endParaRPr lang="nl-NL" sz="2000" dirty="0">
              <a:latin typeface="Verdana"/>
              <a:ea typeface="Verdana"/>
            </a:endParaRPr>
          </a:p>
          <a:p>
            <a:endParaRPr lang="nl-NL" sz="2000" dirty="0">
              <a:latin typeface="Verdana"/>
              <a:ea typeface="Verdana"/>
            </a:endParaRPr>
          </a:p>
          <a:p>
            <a:r>
              <a:rPr lang="nl-NL" sz="2000">
                <a:latin typeface="Verdana"/>
                <a:ea typeface="Verdana"/>
              </a:rPr>
              <a:t>Dat betekent niet dat de mensen alles met de natuur mogen doen wat ze willen. Heersen over de aarde betekent dat we er verantwoordelijkheid voor hebben, en op een goede manier met de aarde moeten omgaan. </a:t>
            </a:r>
            <a:endParaRPr lang="nl-NL" sz="2000" dirty="0">
              <a:latin typeface="Verdana"/>
              <a:ea typeface="Verdana"/>
            </a:endParaRPr>
          </a:p>
          <a:p>
            <a:endParaRPr lang="nl-NL" sz="2000" dirty="0">
              <a:latin typeface="Verdana"/>
              <a:ea typeface="Verdana"/>
            </a:endParaRPr>
          </a:p>
          <a:p>
            <a:r>
              <a:rPr lang="nl-NL" sz="2000">
                <a:latin typeface="Verdana"/>
                <a:ea typeface="Verdana"/>
              </a:rPr>
              <a:t>God zag dat het goed was. Voor deze mooie schepping moet goed gezorgd worden. De mensen mogen de aarde bewerken en erover waken (Genesis 2:15). Maar ze zijn geen eigenaar van de aarde. De aarde is en blijft van God (Exodus 9:29, Psalm 24:1-2).</a:t>
            </a:r>
            <a:endParaRPr lang="nl-NL" sz="2000" dirty="0">
              <a:latin typeface="Verdana"/>
              <a:ea typeface="Verdana"/>
            </a:endParaRPr>
          </a:p>
        </p:txBody>
      </p:sp>
    </p:spTree>
    <p:extLst>
      <p:ext uri="{BB962C8B-B14F-4D97-AF65-F5344CB8AC3E}">
        <p14:creationId xmlns:p14="http://schemas.microsoft.com/office/powerpoint/2010/main" val="3776391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98589-6656-0A27-314B-16D98F92EFD9}"/>
              </a:ext>
            </a:extLst>
          </p:cNvPr>
          <p:cNvSpPr>
            <a:spLocks noGrp="1"/>
          </p:cNvSpPr>
          <p:nvPr>
            <p:ph type="title"/>
          </p:nvPr>
        </p:nvSpPr>
        <p:spPr/>
        <p:txBody>
          <a:bodyPr/>
          <a:lstStyle/>
          <a:p>
            <a:r>
              <a:rPr lang="nl-NL">
                <a:latin typeface="Verdana"/>
                <a:ea typeface="Verdana"/>
              </a:rPr>
              <a:t>Door God gemaakt</a:t>
            </a:r>
          </a:p>
        </p:txBody>
      </p:sp>
      <p:sp>
        <p:nvSpPr>
          <p:cNvPr id="3" name="Tijdelijke aanduiding voor inhoud 2">
            <a:extLst>
              <a:ext uri="{FF2B5EF4-FFF2-40B4-BE49-F238E27FC236}">
                <a16:creationId xmlns:a16="http://schemas.microsoft.com/office/drawing/2014/main" id="{FFD4FB16-C1B0-FE4A-ACAA-DFDF8937475F}"/>
              </a:ext>
            </a:extLst>
          </p:cNvPr>
          <p:cNvSpPr>
            <a:spLocks noGrp="1"/>
          </p:cNvSpPr>
          <p:nvPr>
            <p:ph idx="1"/>
          </p:nvPr>
        </p:nvSpPr>
        <p:spPr>
          <a:xfrm>
            <a:off x="677334" y="1541721"/>
            <a:ext cx="8596668" cy="4499641"/>
          </a:xfrm>
        </p:spPr>
        <p:txBody>
          <a:bodyPr vert="horz" lIns="91440" tIns="45720" rIns="91440" bIns="45720" rtlCol="0" anchor="t">
            <a:normAutofit/>
          </a:bodyPr>
          <a:lstStyle/>
          <a:p>
            <a:r>
              <a:rPr lang="nl-NL" sz="2400">
                <a:latin typeface="Verdana"/>
                <a:ea typeface="Verdana"/>
              </a:rPr>
              <a:t>Verwondering</a:t>
            </a:r>
          </a:p>
          <a:p>
            <a:r>
              <a:rPr lang="nl-NL" sz="2400">
                <a:latin typeface="Verdana"/>
                <a:ea typeface="Verdana"/>
              </a:rPr>
              <a:t>Er zijn dus allerlei regel voor omgang met de natuur. Maar mensen mogen ook van de aarde genieten en zich verwonderen over zoveel schoonheid:</a:t>
            </a:r>
          </a:p>
          <a:p>
            <a:endParaRPr lang="nl-NL" sz="2400">
              <a:latin typeface="Verdana"/>
              <a:ea typeface="Verdana"/>
            </a:endParaRPr>
          </a:p>
          <a:p>
            <a:r>
              <a:rPr lang="nl-NL" sz="2400">
                <a:latin typeface="Verdana"/>
                <a:ea typeface="Verdana"/>
              </a:rPr>
              <a:t>Als ik Uw hemel aanzie, het werk Uwer vingeren, de maan de sterren...</a:t>
            </a:r>
          </a:p>
          <a:p>
            <a:r>
              <a:rPr lang="nl-NL" sz="2400">
                <a:latin typeface="Verdana"/>
                <a:ea typeface="Verdana"/>
              </a:rPr>
              <a:t>Wat is de mens dat Gij zijner gedenkt (Psalm 8:4-5)</a:t>
            </a:r>
          </a:p>
          <a:p>
            <a:endParaRPr lang="nl-NL">
              <a:latin typeface="Verdana"/>
              <a:ea typeface="Verdana"/>
            </a:endParaRPr>
          </a:p>
        </p:txBody>
      </p:sp>
    </p:spTree>
    <p:extLst>
      <p:ext uri="{BB962C8B-B14F-4D97-AF65-F5344CB8AC3E}">
        <p14:creationId xmlns:p14="http://schemas.microsoft.com/office/powerpoint/2010/main" val="3803163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A7E889-C64A-DA62-E573-6ED88E3E3164}"/>
              </a:ext>
            </a:extLst>
          </p:cNvPr>
          <p:cNvSpPr>
            <a:spLocks noGrp="1"/>
          </p:cNvSpPr>
          <p:nvPr>
            <p:ph type="title"/>
          </p:nvPr>
        </p:nvSpPr>
        <p:spPr/>
        <p:txBody>
          <a:bodyPr/>
          <a:lstStyle/>
          <a:p>
            <a:r>
              <a:rPr lang="nl-NL">
                <a:latin typeface="Verdana"/>
                <a:ea typeface="Verdana"/>
              </a:rPr>
              <a:t>Hoe kan dit zijn ontstaan?</a:t>
            </a:r>
          </a:p>
        </p:txBody>
      </p:sp>
      <p:sp>
        <p:nvSpPr>
          <p:cNvPr id="3" name="Tijdelijke aanduiding voor inhoud 2">
            <a:extLst>
              <a:ext uri="{FF2B5EF4-FFF2-40B4-BE49-F238E27FC236}">
                <a16:creationId xmlns:a16="http://schemas.microsoft.com/office/drawing/2014/main" id="{AE743BAE-0546-0BBB-5EFE-79448B3A7562}"/>
              </a:ext>
            </a:extLst>
          </p:cNvPr>
          <p:cNvSpPr>
            <a:spLocks noGrp="1"/>
          </p:cNvSpPr>
          <p:nvPr>
            <p:ph idx="1"/>
          </p:nvPr>
        </p:nvSpPr>
        <p:spPr/>
        <p:txBody>
          <a:bodyPr vert="horz" lIns="91440" tIns="45720" rIns="91440" bIns="45720" rtlCol="0" anchor="t">
            <a:normAutofit/>
          </a:bodyPr>
          <a:lstStyle/>
          <a:p>
            <a:r>
              <a:rPr lang="nl-NL">
                <a:latin typeface="Verdana"/>
                <a:ea typeface="Verdana"/>
              </a:rPr>
              <a:t>Alles werkt samen.</a:t>
            </a:r>
            <a:endParaRPr lang="nl-NL" dirty="0">
              <a:latin typeface="Verdana"/>
              <a:ea typeface="Verdana"/>
            </a:endParaRPr>
          </a:p>
          <a:p>
            <a:endParaRPr lang="nl-NL" dirty="0">
              <a:latin typeface="Verdana"/>
              <a:ea typeface="Verdana"/>
            </a:endParaRPr>
          </a:p>
          <a:p>
            <a:r>
              <a:rPr lang="nl-NL">
                <a:latin typeface="Verdana"/>
                <a:ea typeface="Verdana"/>
              </a:rPr>
              <a:t>Wat gebeurt er als er een kink in de kabel komt?</a:t>
            </a:r>
            <a:endParaRPr lang="nl-NL" dirty="0">
              <a:latin typeface="Verdana"/>
              <a:ea typeface="Verdana"/>
            </a:endParaRPr>
          </a:p>
          <a:p>
            <a:endParaRPr lang="nl-NL" dirty="0">
              <a:latin typeface="Verdana"/>
              <a:ea typeface="Verdana"/>
            </a:endParaRPr>
          </a:p>
          <a:p>
            <a:r>
              <a:rPr lang="nl-NL">
                <a:latin typeface="Verdana"/>
                <a:ea typeface="Verdana"/>
              </a:rPr>
              <a:t>Bijv. ademhaling met te weinig zuurstof?</a:t>
            </a:r>
          </a:p>
        </p:txBody>
      </p:sp>
    </p:spTree>
    <p:extLst>
      <p:ext uri="{BB962C8B-B14F-4D97-AF65-F5344CB8AC3E}">
        <p14:creationId xmlns:p14="http://schemas.microsoft.com/office/powerpoint/2010/main" val="1806173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17EFD1-09D8-B1E1-CF79-1A7AAF4751A2}"/>
              </a:ext>
            </a:extLst>
          </p:cNvPr>
          <p:cNvSpPr>
            <a:spLocks noGrp="1"/>
          </p:cNvSpPr>
          <p:nvPr>
            <p:ph type="title"/>
          </p:nvPr>
        </p:nvSpPr>
        <p:spPr/>
        <p:txBody>
          <a:bodyPr/>
          <a:lstStyle/>
          <a:p>
            <a:r>
              <a:rPr lang="nl-NL">
                <a:latin typeface="Verdana"/>
                <a:ea typeface="Verdana"/>
              </a:rPr>
              <a:t>Afvaleters en reducenten</a:t>
            </a:r>
          </a:p>
        </p:txBody>
      </p:sp>
      <p:sp>
        <p:nvSpPr>
          <p:cNvPr id="5" name="Content Placeholder 4">
            <a:extLst>
              <a:ext uri="{FF2B5EF4-FFF2-40B4-BE49-F238E27FC236}">
                <a16:creationId xmlns:a16="http://schemas.microsoft.com/office/drawing/2014/main" id="{D65CA815-2C1D-1E85-2736-330C1EC7BFA6}"/>
              </a:ext>
            </a:extLst>
          </p:cNvPr>
          <p:cNvSpPr>
            <a:spLocks noGrp="1"/>
          </p:cNvSpPr>
          <p:nvPr>
            <p:ph idx="1"/>
          </p:nvPr>
        </p:nvSpPr>
        <p:spPr/>
        <p:txBody>
          <a:bodyPr vert="horz" lIns="91440" tIns="45720" rIns="91440" bIns="45720" rtlCol="0" anchor="t">
            <a:normAutofit/>
          </a:bodyPr>
          <a:lstStyle/>
          <a:p>
            <a:r>
              <a:rPr lang="en-US" dirty="0" err="1">
                <a:latin typeface="Verdana"/>
                <a:ea typeface="Verdana"/>
              </a:rPr>
              <a:t>Zorgen</a:t>
            </a:r>
            <a:r>
              <a:rPr lang="en-US" dirty="0">
                <a:latin typeface="Verdana"/>
                <a:ea typeface="Verdana"/>
              </a:rPr>
              <a:t> </a:t>
            </a:r>
            <a:r>
              <a:rPr lang="en-US" dirty="0" err="1">
                <a:latin typeface="Verdana"/>
                <a:ea typeface="Verdana"/>
              </a:rPr>
              <a:t>voor</a:t>
            </a:r>
            <a:r>
              <a:rPr lang="en-US" dirty="0">
                <a:latin typeface="Verdana"/>
                <a:ea typeface="Verdana"/>
              </a:rPr>
              <a:t> </a:t>
            </a:r>
            <a:r>
              <a:rPr lang="en-US" dirty="0" err="1">
                <a:latin typeface="Verdana"/>
                <a:ea typeface="Verdana"/>
              </a:rPr>
              <a:t>voeding</a:t>
            </a:r>
            <a:r>
              <a:rPr lang="en-US" dirty="0">
                <a:latin typeface="Verdana"/>
                <a:ea typeface="Verdana"/>
              </a:rPr>
              <a:t> in de bodem</a:t>
            </a:r>
          </a:p>
          <a:p>
            <a:r>
              <a:rPr lang="en-US" dirty="0" err="1">
                <a:latin typeface="Verdana"/>
                <a:ea typeface="Verdana"/>
              </a:rPr>
              <a:t>Reducenten</a:t>
            </a:r>
            <a:r>
              <a:rPr lang="en-US" dirty="0">
                <a:latin typeface="Verdana"/>
                <a:ea typeface="Verdana"/>
              </a:rPr>
              <a:t> </a:t>
            </a:r>
            <a:r>
              <a:rPr lang="en-US" dirty="0" err="1">
                <a:latin typeface="Verdana"/>
                <a:ea typeface="Verdana"/>
              </a:rPr>
              <a:t>zetten</a:t>
            </a:r>
            <a:r>
              <a:rPr lang="en-US" dirty="0">
                <a:latin typeface="Verdana"/>
                <a:ea typeface="Verdana"/>
              </a:rPr>
              <a:t> </a:t>
            </a:r>
            <a:r>
              <a:rPr lang="en-US" dirty="0" err="1">
                <a:latin typeface="Verdana"/>
                <a:ea typeface="Verdana"/>
              </a:rPr>
              <a:t>afgestorven</a:t>
            </a:r>
            <a:r>
              <a:rPr lang="en-US" dirty="0">
                <a:latin typeface="Verdana"/>
                <a:ea typeface="Verdana"/>
              </a:rPr>
              <a:t> </a:t>
            </a:r>
            <a:r>
              <a:rPr lang="en-US" dirty="0" err="1">
                <a:latin typeface="Verdana"/>
                <a:ea typeface="Verdana"/>
              </a:rPr>
              <a:t>organismen</a:t>
            </a:r>
            <a:r>
              <a:rPr lang="en-US" dirty="0">
                <a:latin typeface="Verdana"/>
                <a:ea typeface="Verdana"/>
              </a:rPr>
              <a:t> (</a:t>
            </a:r>
            <a:r>
              <a:rPr lang="en-US" dirty="0" err="1">
                <a:latin typeface="Verdana"/>
                <a:ea typeface="Verdana"/>
              </a:rPr>
              <a:t>planten</a:t>
            </a:r>
            <a:r>
              <a:rPr lang="en-US" dirty="0">
                <a:latin typeface="Verdana"/>
                <a:ea typeface="Verdana"/>
              </a:rPr>
              <a:t> </a:t>
            </a:r>
            <a:r>
              <a:rPr lang="en-US" dirty="0" err="1">
                <a:latin typeface="Verdana"/>
                <a:ea typeface="Verdana"/>
              </a:rPr>
              <a:t>en</a:t>
            </a:r>
            <a:r>
              <a:rPr lang="en-US" dirty="0">
                <a:latin typeface="Verdana"/>
                <a:ea typeface="Verdana"/>
              </a:rPr>
              <a:t> </a:t>
            </a:r>
            <a:r>
              <a:rPr lang="en-US" dirty="0" err="1">
                <a:latin typeface="Verdana"/>
                <a:ea typeface="Verdana"/>
              </a:rPr>
              <a:t>dieren</a:t>
            </a:r>
            <a:r>
              <a:rPr lang="en-US" dirty="0">
                <a:latin typeface="Verdana"/>
                <a:ea typeface="Verdana"/>
              </a:rPr>
              <a:t>) om in </a:t>
            </a:r>
            <a:r>
              <a:rPr lang="en-US" dirty="0" err="1">
                <a:latin typeface="Verdana"/>
                <a:ea typeface="Verdana"/>
              </a:rPr>
              <a:t>mineralen</a:t>
            </a:r>
          </a:p>
        </p:txBody>
      </p:sp>
    </p:spTree>
    <p:extLst>
      <p:ext uri="{BB962C8B-B14F-4D97-AF65-F5344CB8AC3E}">
        <p14:creationId xmlns:p14="http://schemas.microsoft.com/office/powerpoint/2010/main" val="878169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06A17-21C3-E3DA-3854-CC2C97093E7F}"/>
              </a:ext>
            </a:extLst>
          </p:cNvPr>
          <p:cNvSpPr>
            <a:spLocks noGrp="1"/>
          </p:cNvSpPr>
          <p:nvPr>
            <p:ph type="title"/>
          </p:nvPr>
        </p:nvSpPr>
        <p:spPr/>
        <p:txBody>
          <a:bodyPr/>
          <a:lstStyle/>
          <a:p>
            <a:r>
              <a:rPr lang="nl-NL">
                <a:latin typeface="Verdana"/>
                <a:ea typeface="Verdana"/>
              </a:rPr>
              <a:t>Uniek geschapen</a:t>
            </a:r>
          </a:p>
        </p:txBody>
      </p:sp>
      <p:sp>
        <p:nvSpPr>
          <p:cNvPr id="3" name="Tijdelijke aanduiding voor inhoud 2">
            <a:extLst>
              <a:ext uri="{FF2B5EF4-FFF2-40B4-BE49-F238E27FC236}">
                <a16:creationId xmlns:a16="http://schemas.microsoft.com/office/drawing/2014/main" id="{726D0BEA-0E83-DEDB-B03D-D7B7C883470F}"/>
              </a:ext>
            </a:extLst>
          </p:cNvPr>
          <p:cNvSpPr>
            <a:spLocks noGrp="1"/>
          </p:cNvSpPr>
          <p:nvPr>
            <p:ph idx="1"/>
          </p:nvPr>
        </p:nvSpPr>
        <p:spPr/>
        <p:txBody>
          <a:bodyPr vert="horz" lIns="91440" tIns="45720" rIns="91440" bIns="45720" rtlCol="0" anchor="t">
            <a:normAutofit/>
          </a:bodyPr>
          <a:lstStyle/>
          <a:p>
            <a:r>
              <a:rPr lang="nl-NL">
                <a:latin typeface="Verdana"/>
                <a:ea typeface="Verdana"/>
              </a:rPr>
              <a:t>Bomen &gt; levende wezens &gt; de lucht</a:t>
            </a:r>
            <a:endParaRPr lang="nl-NL" dirty="0">
              <a:latin typeface="Verdana"/>
              <a:ea typeface="Verdana"/>
            </a:endParaRPr>
          </a:p>
          <a:p>
            <a:endParaRPr lang="nl-NL" dirty="0">
              <a:latin typeface="Verdana"/>
              <a:ea typeface="Verdana"/>
            </a:endParaRPr>
          </a:p>
          <a:p>
            <a:r>
              <a:rPr lang="nl-NL" dirty="0">
                <a:latin typeface="Verdana"/>
                <a:ea typeface="Verdana"/>
              </a:rPr>
              <a:t>Verwondering in de samenhang</a:t>
            </a:r>
          </a:p>
          <a:p>
            <a:endParaRPr lang="nl-NL" dirty="0">
              <a:latin typeface="Verdana"/>
              <a:ea typeface="Verdana"/>
            </a:endParaRPr>
          </a:p>
          <a:p>
            <a:r>
              <a:rPr lang="nl-NL" dirty="0">
                <a:latin typeface="Verdana"/>
                <a:ea typeface="Verdana"/>
              </a:rPr>
              <a:t>Zondeval heeft grip op de natuur</a:t>
            </a:r>
          </a:p>
        </p:txBody>
      </p:sp>
    </p:spTree>
    <p:extLst>
      <p:ext uri="{BB962C8B-B14F-4D97-AF65-F5344CB8AC3E}">
        <p14:creationId xmlns:p14="http://schemas.microsoft.com/office/powerpoint/2010/main" val="8578129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67119C-9FD0-44BA-96F8-FC0C271114EF}">
  <ds:schemaRefs>
    <ds:schemaRef ds:uri="37ea4e3e-e144-45a8-938e-e5b953a43d91"/>
    <ds:schemaRef ds:uri="86409d89-0a11-4ae9-9f45-f3b4ef54eee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176691B-AD4A-49F3-8F7F-3BC93DB32B53}">
  <ds:schemaRefs>
    <ds:schemaRef ds:uri="http://schemas.microsoft.com/sharepoint/v3/contenttype/forms"/>
  </ds:schemaRefs>
</ds:datastoreItem>
</file>

<file path=customXml/itemProps3.xml><?xml version="1.0" encoding="utf-8"?>
<ds:datastoreItem xmlns:ds="http://schemas.openxmlformats.org/officeDocument/2006/customXml" ds:itemID="{32A254B6-16F1-4997-B8CF-E958B05595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09d89-0a11-4ae9-9f45-f3b4ef54eeee"/>
    <ds:schemaRef ds:uri="37ea4e3e-e144-45a8-938e-e5b953a43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310</Words>
  <Application>Microsoft Office PowerPoint</Application>
  <PresentationFormat>Breedbeeld</PresentationFormat>
  <Paragraphs>41</Paragraphs>
  <Slides>10</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vt:i4>
      </vt:variant>
    </vt:vector>
  </HeadingPairs>
  <TitlesOfParts>
    <vt:vector size="15" baseType="lpstr">
      <vt:lpstr>Aptos</vt:lpstr>
      <vt:lpstr>Aptos Display</vt:lpstr>
      <vt:lpstr>Arial</vt:lpstr>
      <vt:lpstr>Verdana</vt:lpstr>
      <vt:lpstr>Office Theme</vt:lpstr>
      <vt:lpstr>Inleiding kringlopen</vt:lpstr>
      <vt:lpstr>Wat zijn kringlopen?</vt:lpstr>
      <vt:lpstr>PowerPoint-presentatie</vt:lpstr>
      <vt:lpstr>Wie eet wie op?</vt:lpstr>
      <vt:lpstr>Inleiding</vt:lpstr>
      <vt:lpstr>Hoe is de aarde bedoeld? </vt:lpstr>
      <vt:lpstr>Door God gemaakt</vt:lpstr>
      <vt:lpstr>Hoe kan dit zijn ontstaan?</vt:lpstr>
      <vt:lpstr>Afvaleters en reducenten</vt:lpstr>
      <vt:lpstr>Uniek geschapen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Hans Poot</dc:creator>
  <cp:lastModifiedBy>Blom, Reindert</cp:lastModifiedBy>
  <cp:revision>129</cp:revision>
  <dcterms:created xsi:type="dcterms:W3CDTF">2025-05-15T17:18:19Z</dcterms:created>
  <dcterms:modified xsi:type="dcterms:W3CDTF">2026-09-22T08:01:55Z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