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21BC0F-F5CD-F554-883C-B00C02FE59E1}" v="2" dt="2026-07-08T07:21:13.4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om, Reindert" userId="S::r.blom@driestar-educatief.nl::f8bf8f0f-e93b-4984-9203-74b6bcc3f338" providerId="AD" clId="Web-{A7042FE5-D144-86F4-F7FE-A0D0F8E11532}"/>
    <pc:docChg chg="modSld">
      <pc:chgData name="Blom, Reindert" userId="S::r.blom@driestar-educatief.nl::f8bf8f0f-e93b-4984-9203-74b6bcc3f338" providerId="AD" clId="Web-{A7042FE5-D144-86F4-F7FE-A0D0F8E11532}" dt="2026-06-29T13:34:20.893" v="26"/>
      <pc:docMkLst>
        <pc:docMk/>
      </pc:docMkLst>
      <pc:sldChg chg="addSp delSp modSp">
        <pc:chgData name="Blom, Reindert" userId="S::r.blom@driestar-educatief.nl::f8bf8f0f-e93b-4984-9203-74b6bcc3f338" providerId="AD" clId="Web-{A7042FE5-D144-86F4-F7FE-A0D0F8E11532}" dt="2026-06-29T13:13:21.170" v="11" actId="1076"/>
        <pc:sldMkLst>
          <pc:docMk/>
          <pc:sldMk cId="3111358839" sldId="257"/>
        </pc:sldMkLst>
        <pc:picChg chg="add mod">
          <ac:chgData name="Blom, Reindert" userId="S::r.blom@driestar-educatief.nl::f8bf8f0f-e93b-4984-9203-74b6bcc3f338" providerId="AD" clId="Web-{A7042FE5-D144-86F4-F7FE-A0D0F8E11532}" dt="2026-06-29T13:13:21.170" v="11" actId="1076"/>
          <ac:picMkLst>
            <pc:docMk/>
            <pc:sldMk cId="3111358839" sldId="257"/>
            <ac:picMk id="6" creationId="{EBCDD580-C8BF-C08F-0E66-B2CB5A935BD3}"/>
          </ac:picMkLst>
        </pc:picChg>
      </pc:sldChg>
      <pc:sldChg chg="addSp delSp modSp">
        <pc:chgData name="Blom, Reindert" userId="S::r.blom@driestar-educatief.nl::f8bf8f0f-e93b-4984-9203-74b6bcc3f338" providerId="AD" clId="Web-{A7042FE5-D144-86F4-F7FE-A0D0F8E11532}" dt="2026-06-29T13:28:59.161" v="25" actId="1076"/>
        <pc:sldMkLst>
          <pc:docMk/>
          <pc:sldMk cId="1790704040" sldId="258"/>
        </pc:sldMkLst>
        <pc:picChg chg="add mod">
          <ac:chgData name="Blom, Reindert" userId="S::r.blom@driestar-educatief.nl::f8bf8f0f-e93b-4984-9203-74b6bcc3f338" providerId="AD" clId="Web-{A7042FE5-D144-86F4-F7FE-A0D0F8E11532}" dt="2026-06-29T13:28:59.161" v="25" actId="1076"/>
          <ac:picMkLst>
            <pc:docMk/>
            <pc:sldMk cId="1790704040" sldId="258"/>
            <ac:picMk id="2" creationId="{E7A0D44F-DB35-EE99-7B3F-E3BE242FE515}"/>
          </ac:picMkLst>
        </pc:picChg>
      </pc:sldChg>
      <pc:sldChg chg="addSp delSp modSp">
        <pc:chgData name="Blom, Reindert" userId="S::r.blom@driestar-educatief.nl::f8bf8f0f-e93b-4984-9203-74b6bcc3f338" providerId="AD" clId="Web-{A7042FE5-D144-86F4-F7FE-A0D0F8E11532}" dt="2026-06-29T13:24:36.557" v="21" actId="1076"/>
        <pc:sldMkLst>
          <pc:docMk/>
          <pc:sldMk cId="1476111181" sldId="259"/>
        </pc:sldMkLst>
        <pc:picChg chg="add mod">
          <ac:chgData name="Blom, Reindert" userId="S::r.blom@driestar-educatief.nl::f8bf8f0f-e93b-4984-9203-74b6bcc3f338" providerId="AD" clId="Web-{A7042FE5-D144-86F4-F7FE-A0D0F8E11532}" dt="2026-06-29T13:24:36.557" v="21" actId="1076"/>
          <ac:picMkLst>
            <pc:docMk/>
            <pc:sldMk cId="1476111181" sldId="259"/>
            <ac:picMk id="2" creationId="{3EEBC5F2-DE77-F1BE-C8B0-93329D5F7337}"/>
          </ac:picMkLst>
        </pc:picChg>
      </pc:sldChg>
      <pc:sldChg chg="addSp delSp modSp mod setBg">
        <pc:chgData name="Blom, Reindert" userId="S::r.blom@driestar-educatief.nl::f8bf8f0f-e93b-4984-9203-74b6bcc3f338" providerId="AD" clId="Web-{A7042FE5-D144-86F4-F7FE-A0D0F8E11532}" dt="2026-06-29T13:34:20.893" v="26"/>
        <pc:sldMkLst>
          <pc:docMk/>
          <pc:sldMk cId="1469609599" sldId="260"/>
        </pc:sldMkLst>
        <pc:spChg chg="mod ord">
          <ac:chgData name="Blom, Reindert" userId="S::r.blom@driestar-educatief.nl::f8bf8f0f-e93b-4984-9203-74b6bcc3f338" providerId="AD" clId="Web-{A7042FE5-D144-86F4-F7FE-A0D0F8E11532}" dt="2026-06-29T13:18:34.698" v="13"/>
          <ac:spMkLst>
            <pc:docMk/>
            <pc:sldMk cId="1469609599" sldId="260"/>
            <ac:spMk id="3" creationId="{746528FB-293F-4AB7-0212-A0C52B80F666}"/>
          </ac:spMkLst>
        </pc:spChg>
        <pc:picChg chg="mod">
          <ac:chgData name="Blom, Reindert" userId="S::r.blom@driestar-educatief.nl::f8bf8f0f-e93b-4984-9203-74b6bcc3f338" providerId="AD" clId="Web-{A7042FE5-D144-86F4-F7FE-A0D0F8E11532}" dt="2026-06-29T13:18:34.698" v="13"/>
          <ac:picMkLst>
            <pc:docMk/>
            <pc:sldMk cId="1469609599" sldId="260"/>
            <ac:picMk id="5" creationId="{E72CB05E-92AA-5D32-349A-1E14F49BCF77}"/>
          </ac:picMkLst>
        </pc:picChg>
      </pc:sldChg>
    </pc:docChg>
  </pc:docChgLst>
  <pc:docChgLst>
    <pc:chgData name="Blom, Reindert" userId="S::r.blom@driestar-educatief.nl::f8bf8f0f-e93b-4984-9203-74b6bcc3f338" providerId="AD" clId="Web-{9321BC0F-F5CD-F554-883C-B00C02FE59E1}"/>
    <pc:docChg chg="modSld">
      <pc:chgData name="Blom, Reindert" userId="S::r.blom@driestar-educatief.nl::f8bf8f0f-e93b-4984-9203-74b6bcc3f338" providerId="AD" clId="Web-{9321BC0F-F5CD-F554-883C-B00C02FE59E1}" dt="2026-07-08T07:21:13.497" v="1" actId="1076"/>
      <pc:docMkLst>
        <pc:docMk/>
      </pc:docMkLst>
      <pc:sldChg chg="modSp">
        <pc:chgData name="Blom, Reindert" userId="S::r.blom@driestar-educatief.nl::f8bf8f0f-e93b-4984-9203-74b6bcc3f338" providerId="AD" clId="Web-{9321BC0F-F5CD-F554-883C-B00C02FE59E1}" dt="2026-07-08T07:21:13.497" v="1" actId="1076"/>
        <pc:sldMkLst>
          <pc:docMk/>
          <pc:sldMk cId="1476111181" sldId="259"/>
        </pc:sldMkLst>
        <pc:picChg chg="mod">
          <ac:chgData name="Blom, Reindert" userId="S::r.blom@driestar-educatief.nl::f8bf8f0f-e93b-4984-9203-74b6bcc3f338" providerId="AD" clId="Web-{9321BC0F-F5CD-F554-883C-B00C02FE59E1}" dt="2026-07-08T07:21:13.497" v="1" actId="1076"/>
          <ac:picMkLst>
            <pc:docMk/>
            <pc:sldMk cId="1476111181" sldId="259"/>
            <ac:picMk id="2" creationId="{3EEBC5F2-DE77-F1BE-C8B0-93329D5F733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B76CA5-12C2-F848-FAD0-9933C76DDF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7E1CDEE-5416-0BF4-1CEA-90CE344EA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4655656-A22A-80E5-6FCF-71510B3CC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26B0-34A8-4666-8EBA-A24155B53361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BE156EE-F2CC-9FEB-EBF8-21FBD1BA9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A673342-8580-CD57-35C2-90A17A345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AC1-33D3-473E-ACBD-0E9A941204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6486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008FC8-60AF-54B8-0514-7B1356A90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C3EB386-E565-7CD0-9C8F-5F2186965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CB0A69A-2A93-4C52-3B37-812E82587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26B0-34A8-4666-8EBA-A24155B53361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F63022D-726A-5C7E-C06D-C5FD9DDEC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195FB8B-6148-331A-0645-78F7C0489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AC1-33D3-473E-ACBD-0E9A941204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6452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CAFA34-0E96-C79C-2146-7F0BFDD12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569F48F-B60F-8796-7BC4-98D89B5D0A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722BAA4-3915-15AC-9780-399C74CE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26B0-34A8-4666-8EBA-A24155B53361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BEEE59A-A466-7090-E992-D402E621D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0A07F4B-34A4-1CC9-39B2-7B5367247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AC1-33D3-473E-ACBD-0E9A941204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8383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B2F547-50C7-0720-983D-0AE33AB07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B9D413-128B-AC7B-DC04-8D9D1D98C7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AE3847B-2281-CFB0-7F53-F200F2466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A4702A4-70B9-CCA3-AC43-76FDB2E65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26B0-34A8-4666-8EBA-A24155B53361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B0E2FE6-920F-6EE4-8BCF-7C824C61A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D5B985C-4FB5-A7CC-D5DD-EE85E88D9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AC1-33D3-473E-ACBD-0E9A941204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6835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67E85C-8FC2-3B16-6127-BB328540D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B03DE51-3639-6970-93D3-75FDB22AB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858DA37-94A9-B54E-80F6-E2242191B8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80EAD41-7159-10AC-E127-3832701980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74827DA-1704-A79A-B6E3-0F8F436A16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BE28634-FBA4-E504-52DA-C9879E555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26B0-34A8-4666-8EBA-A24155B53361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780AACB-A585-8AE2-CFB3-9A7B20220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12D311B-6A0E-DDB4-1B79-ADE78A69B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AC1-33D3-473E-ACBD-0E9A941204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7187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682A2F-086D-F512-E1BF-2C18BE34D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1F51E2D-E650-FF8A-8CB6-A85C5E3CE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26B0-34A8-4666-8EBA-A24155B53361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C182BBF-3F8A-918C-1854-7C04077FD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ABD2383-DC81-0E15-CC64-B2A51F428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AC1-33D3-473E-ACBD-0E9A941204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5856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3EDD6D3-BC04-F029-D0DA-5397E526E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26B0-34A8-4666-8EBA-A24155B53361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CB62F9C-3E07-1827-01A9-821B7A68A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5B96D07-B07E-0344-8B20-DFA344585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AC1-33D3-473E-ACBD-0E9A941204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583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04D9E-DC1B-77F6-C397-15C5A2233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9B94037-E0E7-7412-FD81-743146613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99DB121-E5A1-252C-5A71-3BA81DEB7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16CB1FF-5292-54BD-F70D-7617F3207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26B0-34A8-4666-8EBA-A24155B53361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1901384-A0B9-41FA-4E53-CBC9F105C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FC24CFC-2778-AB1E-89A4-E548CA7B8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AC1-33D3-473E-ACBD-0E9A941204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7810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ECB42C-12A3-F9C3-9B41-461DC7BA7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9D284443-1AF1-3600-5B31-1FC6DF127B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869426C-DCDD-B13E-6738-D74FDF3E87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59E9B87-3C3F-7A00-461D-D9F0AAF4E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26B0-34A8-4666-8EBA-A24155B53361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A1C4AA0-5591-8B48-29D3-A5C747835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34D42C5-EC63-D8DD-89FF-B3C5FB8FC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AC1-33D3-473E-ACBD-0E9A941204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014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C3875B-2CBC-5A28-1D1A-602026883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AB9E5C1-FB42-8F5A-2BAB-43D9AE2DB7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58A1B59-6A42-3955-9B22-4093029A1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26B0-34A8-4666-8EBA-A24155B53361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DCF9458-0C4D-083F-F473-A5AD66CDD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BED3601-A5FC-784B-3127-753F443FD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AC1-33D3-473E-ACBD-0E9A941204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0163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1FDC1EF-A9FE-94BD-BEAD-8A5C922734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7DEFAC2-DF8E-D231-7134-4470DB3EE9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367DD15-7CDF-2793-0DA9-D1BF12E2D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26B0-34A8-4666-8EBA-A24155B53361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6396ED6-93F6-942A-C4C8-2D31E621B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7A43AED-EF76-324D-03EF-F19A40624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8AC1-33D3-473E-ACBD-0E9A941204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2648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C04F7F4-0EA4-71AB-1B84-0DC0C4B83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5ACB7A4-9361-0104-CE93-045A3779C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00455F9-2C74-C74F-1021-9092742529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7026B0-34A8-4666-8EBA-A24155B53361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27180A5-3033-08E6-345F-3DFA02721E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FB86A98-5307-FD7E-7810-1E224942B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468AC1-33D3-473E-ACBD-0E9A941204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766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oltv.nl/video-item/nieuwe-pantoffeldiertjes-vermenigvuldigen-door-delen-kan-dat" TargetMode="External"/><Relationship Id="rId2" Type="http://schemas.openxmlformats.org/officeDocument/2006/relationships/hyperlink" Target="https://schooltv.nl/video-item/het-pantoffeldiertje-leven-in-een-vieze-sloot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49DC0A-E2C4-DCAD-E425-622EE77F6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8708571" cy="1141866"/>
          </a:xfrm>
        </p:spPr>
        <p:txBody>
          <a:bodyPr/>
          <a:lstStyle/>
          <a:p>
            <a:r>
              <a:rPr lang="nl-NL" dirty="0">
                <a:latin typeface="Verdana"/>
                <a:ea typeface="Verdana"/>
              </a:rPr>
              <a:t>Doel van deze les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4F38CFC-8697-3F37-82EF-F63D8468EB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20295"/>
            <a:ext cx="9144000" cy="1655762"/>
          </a:xfrm>
        </p:spPr>
        <p:txBody>
          <a:bodyPr>
            <a:normAutofit fontScale="850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dirty="0">
                <a:latin typeface="Verdana"/>
                <a:ea typeface="Verdana"/>
              </a:rPr>
              <a:t>Creëren van besef van Gods scheppende kracht in kleine levende wezens.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dirty="0">
                <a:latin typeface="Verdana"/>
                <a:ea typeface="Verdana"/>
              </a:rPr>
              <a:t>Inzicht krijgen in leefwijze en functie van kleine organismen in het geheel van Gods schepping.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dirty="0">
                <a:latin typeface="Verdana"/>
                <a:ea typeface="Verdana"/>
              </a:rPr>
              <a:t>Een goed preparaat en microscopisch beeld maken van een pantoffeldiertjes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 dirty="0">
                <a:latin typeface="Verdana"/>
                <a:ea typeface="Verdana"/>
              </a:rPr>
              <a:t>Een biologische tekening maken volgens de tekenregels</a:t>
            </a:r>
          </a:p>
          <a:p>
            <a:endParaRPr lang="nl-NL" dirty="0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916136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BF7285E2-CFF9-169A-6C65-40775E7C7E27}"/>
              </a:ext>
            </a:extLst>
          </p:cNvPr>
          <p:cNvSpPr txBox="1"/>
          <p:nvPr/>
        </p:nvSpPr>
        <p:spPr>
          <a:xfrm>
            <a:off x="1110344" y="435820"/>
            <a:ext cx="609600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buNone/>
            </a:pPr>
            <a:r>
              <a:rPr lang="nl-NL" dirty="0">
                <a:latin typeface="Verdana"/>
                <a:ea typeface="Verdana"/>
              </a:rPr>
              <a:t>pantoffeldiertje</a:t>
            </a:r>
            <a:endParaRPr lang="nl-NL">
              <a:latin typeface="Verdana"/>
              <a:ea typeface="Verdan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CDD580-C8BF-C08F-0E66-B2CB5A935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8219" y="394380"/>
            <a:ext cx="6608990" cy="606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58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51E61C69-50E6-3753-3537-6A20581B5A40}"/>
              </a:ext>
            </a:extLst>
          </p:cNvPr>
          <p:cNvSpPr txBox="1"/>
          <p:nvPr/>
        </p:nvSpPr>
        <p:spPr>
          <a:xfrm>
            <a:off x="1458685" y="776292"/>
            <a:ext cx="9329057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buNone/>
            </a:pPr>
            <a:r>
              <a:rPr lang="nl-NL" sz="1800" dirty="0">
                <a:solidFill>
                  <a:srgbClr val="000000"/>
                </a:solidFill>
                <a:effectLst/>
                <a:latin typeface="Verdana"/>
                <a:ea typeface="Verdana"/>
              </a:rPr>
              <a:t>plantenresten --&gt;bacteriën --&gt; eencellige diertjes --&gt;watervlooien --&gt; voorntje --&gt; snoek</a:t>
            </a:r>
            <a:endParaRPr lang="nl-NL">
              <a:latin typeface="Verdana"/>
              <a:ea typeface="Verdana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A0D44F-DB35-EE99-7B3F-E3BE242FE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915886"/>
            <a:ext cx="5856514" cy="437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704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1DB8DFE5-D067-4684-3F1F-4E21CD8BD923}"/>
              </a:ext>
            </a:extLst>
          </p:cNvPr>
          <p:cNvSpPr txBox="1"/>
          <p:nvPr/>
        </p:nvSpPr>
        <p:spPr>
          <a:xfrm>
            <a:off x="2732315" y="642648"/>
            <a:ext cx="6096000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buNone/>
            </a:pPr>
            <a:r>
              <a:rPr lang="nl-NL" sz="3200" dirty="0">
                <a:solidFill>
                  <a:srgbClr val="000000"/>
                </a:solidFill>
                <a:effectLst/>
                <a:latin typeface="Verdana"/>
                <a:ea typeface="Verdana"/>
              </a:rPr>
              <a:t>Pantoffeldiertje (schematisch)</a:t>
            </a:r>
            <a:endParaRPr lang="nl-NL" sz="3200">
              <a:latin typeface="Verdana"/>
              <a:ea typeface="Verdana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EBC5F2-DE77-F1BE-C8B0-93329D5F7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029" y="1712686"/>
            <a:ext cx="6930570" cy="513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11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746528FB-293F-4AB7-0212-A0C52B80F666}"/>
              </a:ext>
            </a:extLst>
          </p:cNvPr>
          <p:cNvSpPr txBox="1"/>
          <p:nvPr/>
        </p:nvSpPr>
        <p:spPr>
          <a:xfrm>
            <a:off x="829356" y="337848"/>
            <a:ext cx="7532914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buNone/>
            </a:pPr>
            <a:r>
              <a:rPr lang="nl-NL" sz="3200" dirty="0">
                <a:solidFill>
                  <a:srgbClr val="000000"/>
                </a:solidFill>
                <a:effectLst/>
                <a:latin typeface="Verdana"/>
                <a:ea typeface="Verdana"/>
              </a:rPr>
              <a:t>pantoffeldiertjes kweken en een preparaat maken</a:t>
            </a:r>
            <a:endParaRPr lang="nl-NL" sz="3200">
              <a:latin typeface="Verdana"/>
              <a:ea typeface="Verdana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72CB05E-92AA-5D32-349A-1E14F49BC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943" y="1530122"/>
            <a:ext cx="4016828" cy="534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09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D1B95D44-9127-42EB-3F3B-03879B993A2B}"/>
              </a:ext>
            </a:extLst>
          </p:cNvPr>
          <p:cNvSpPr txBox="1"/>
          <p:nvPr/>
        </p:nvSpPr>
        <p:spPr>
          <a:xfrm>
            <a:off x="1730829" y="1557049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dirty="0">
              <a:latin typeface="Verdana"/>
              <a:ea typeface="Verdana"/>
              <a:hlinkClick r:id="rId2"/>
            </a:endParaRPr>
          </a:p>
          <a:p>
            <a:r>
              <a:rPr lang="nl-NL" dirty="0">
                <a:latin typeface="Verdana"/>
                <a:ea typeface="Verdana"/>
                <a:hlinkClick r:id="rId2"/>
              </a:rPr>
              <a:t>Het pantoffeldiertje | </a:t>
            </a:r>
            <a:r>
              <a:rPr lang="nl-NL" dirty="0" err="1">
                <a:latin typeface="Verdana"/>
                <a:ea typeface="Verdana"/>
                <a:hlinkClick r:id="rId2"/>
              </a:rPr>
              <a:t>Schooltv</a:t>
            </a:r>
            <a:endParaRPr lang="nl-NL" dirty="0">
              <a:latin typeface="Verdana"/>
              <a:ea typeface="Verdana"/>
            </a:endParaRPr>
          </a:p>
          <a:p>
            <a:r>
              <a:rPr lang="nl-NL" dirty="0">
                <a:latin typeface="Verdana"/>
                <a:ea typeface="Verdana"/>
                <a:hlinkClick r:id="rId3"/>
              </a:rPr>
              <a:t>Nieuwe pantoffeldiertjes | </a:t>
            </a:r>
            <a:r>
              <a:rPr lang="nl-NL" dirty="0" err="1">
                <a:latin typeface="Verdana"/>
                <a:ea typeface="Verdana"/>
                <a:hlinkClick r:id="rId3"/>
              </a:rPr>
              <a:t>Schooltv</a:t>
            </a:r>
            <a:endParaRPr lang="nl-NL" dirty="0">
              <a:latin typeface="Verdana"/>
              <a:ea typeface="Verdana"/>
            </a:endParaRPr>
          </a:p>
          <a:p>
            <a:endParaRPr lang="nl-NL" dirty="0">
              <a:latin typeface="Verdana"/>
              <a:ea typeface="Verdana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E179AA5-1B8D-22A0-4A2F-09A3EA3E4C6B}"/>
              </a:ext>
            </a:extLst>
          </p:cNvPr>
          <p:cNvSpPr txBox="1"/>
          <p:nvPr/>
        </p:nvSpPr>
        <p:spPr>
          <a:xfrm>
            <a:off x="1730829" y="1187717"/>
            <a:ext cx="45600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latin typeface="Verdana"/>
                <a:ea typeface="Verdana"/>
              </a:rPr>
              <a:t>Filmpjes bij deze les:</a:t>
            </a:r>
          </a:p>
        </p:txBody>
      </p:sp>
    </p:spTree>
    <p:extLst>
      <p:ext uri="{BB962C8B-B14F-4D97-AF65-F5344CB8AC3E}">
        <p14:creationId xmlns:p14="http://schemas.microsoft.com/office/powerpoint/2010/main" val="101688255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409d89-0a11-4ae9-9f45-f3b4ef54eeee">
      <Terms xmlns="http://schemas.microsoft.com/office/infopath/2007/PartnerControls"/>
    </lcf76f155ced4ddcb4097134ff3c332f>
    <TaxCatchAll xmlns="37ea4e3e-e144-45a8-938e-e5b953a43d9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6C9BF925FB146A783043C24CD720C" ma:contentTypeVersion="13" ma:contentTypeDescription="Een nieuw document maken." ma:contentTypeScope="" ma:versionID="41f8394f7ff6da5f650f57a77d1e8754">
  <xsd:schema xmlns:xsd="http://www.w3.org/2001/XMLSchema" xmlns:xs="http://www.w3.org/2001/XMLSchema" xmlns:p="http://schemas.microsoft.com/office/2006/metadata/properties" xmlns:ns2="86409d89-0a11-4ae9-9f45-f3b4ef54eeee" xmlns:ns3="37ea4e3e-e144-45a8-938e-e5b953a43d91" targetNamespace="http://schemas.microsoft.com/office/2006/metadata/properties" ma:root="true" ma:fieldsID="fbcad3ab7c587734da69947b7b5fdcb9" ns2:_="" ns3:_="">
    <xsd:import namespace="86409d89-0a11-4ae9-9f45-f3b4ef54eeee"/>
    <xsd:import namespace="37ea4e3e-e144-45a8-938e-e5b953a43d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09d89-0a11-4ae9-9f45-f3b4ef54e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4014d13-2e77-4e0e-b1f5-10ec74e63a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ea4e3e-e144-45a8-938e-e5b953a43d9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df33807-f1ce-41a3-a1ef-d5465686a433}" ma:internalName="TaxCatchAll" ma:showField="CatchAllData" ma:web="37ea4e3e-e144-45a8-938e-e5b953a43d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EFB792-49DF-4B4B-B104-45BCFA378900}">
  <ds:schemaRefs>
    <ds:schemaRef ds:uri="http://schemas.microsoft.com/office/2006/metadata/properties"/>
    <ds:schemaRef ds:uri="http://schemas.microsoft.com/office/infopath/2007/PartnerControls"/>
    <ds:schemaRef ds:uri="86409d89-0a11-4ae9-9f45-f3b4ef54eeee"/>
    <ds:schemaRef ds:uri="37ea4e3e-e144-45a8-938e-e5b953a43d91"/>
  </ds:schemaRefs>
</ds:datastoreItem>
</file>

<file path=customXml/itemProps2.xml><?xml version="1.0" encoding="utf-8"?>
<ds:datastoreItem xmlns:ds="http://schemas.openxmlformats.org/officeDocument/2006/customXml" ds:itemID="{596AFA08-1536-4D24-AF1D-4782ADCA61C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E78036-74BC-44C0-9F97-DEA7D6CCB5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409d89-0a11-4ae9-9f45-f3b4ef54eeee"/>
    <ds:schemaRef ds:uri="37ea4e3e-e144-45a8-938e-e5b953a43d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85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Kantoorthema</vt:lpstr>
      <vt:lpstr>Doel van deze les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A. (Jos) Brokking (Brg)</dc:creator>
  <cp:lastModifiedBy>A. (Jos) Brokking (Brg)</cp:lastModifiedBy>
  <cp:revision>26</cp:revision>
  <dcterms:created xsi:type="dcterms:W3CDTF">2026-04-15T08:46:17Z</dcterms:created>
  <dcterms:modified xsi:type="dcterms:W3CDTF">2026-07-08T07:21:21Z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0x0101007636C9BF925FB146A783043C24CD720C</vt:lpwstr>
  </property>
  <property fmtid="{D5CDD505-2E9C-101B-9397-08002B2CF9AE}" pid="3" name="MediaServiceImageTags">
    <vt:lpwstr/>
  </property>
</Properties>
</file>