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472" r:id="rId5"/>
    <p:sldId id="2475" r:id="rId6"/>
    <p:sldId id="2474" r:id="rId7"/>
    <p:sldId id="2473" r:id="rId8"/>
    <p:sldId id="256" r:id="rId9"/>
    <p:sldId id="2476" r:id="rId10"/>
    <p:sldId id="2478" r:id="rId11"/>
    <p:sldId id="2477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519313-D80B-D651-10A3-A18923B6BB90}" v="1" dt="2026-05-12T09:53:40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D3CF4-C86D-C7BB-368E-306A001E5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70075A-F5C6-266E-75F6-801B9E53F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008028-52D7-A805-BA6B-643792DBF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3C59FE-29EC-A929-0EB2-CF166151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4272B2-51D6-4D7E-B3A5-3B2F32CD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451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1C458-5BB3-6E69-51F0-447E76AE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66E80E-412E-BF0C-C086-D4A6B2A2E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0281F7-6E59-3814-5B9F-1AEC5F1A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A2C028-BE8F-D9BC-BAA1-80D1A8FA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094436-CEA4-C488-7CE2-4E7C7172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740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D32FF-2C0D-C868-C205-10874C280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D2702A-058D-9076-C65D-128D3221B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D49DCD-0C9C-32B7-4D30-EACC21DF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F5C36FB-05AF-F603-DF88-A9DFA789A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449576-D384-9924-8974-BF180661F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6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445770-9958-0D15-31CE-24A3F136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A65ABF-29EE-C11E-8E95-567F45756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171749-F8D3-BCB8-1AF9-F7FFAD6A8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AB3FD9A-72AD-1CE2-3A59-095DD2518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135528-7C09-1BB0-C332-B9D9350A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B16B9B-D8A1-527C-1D9F-369D64E9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679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A404D-F7BC-45B8-3ADF-0C2DFDEF5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E07E8B-DB88-1D31-64B1-67F2A1684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3FB9704-99A4-2BD0-55C0-FC2C9D194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7A0D7D-AA8E-A0EA-1807-3402A15DE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D51C471-6EC1-2D37-5B40-F5433807F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E13A003-C904-FA83-E8B7-0B32FF7D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E969BBC-EC8D-7341-09AF-C249B3809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E215109-F023-056E-4B10-A23BC322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8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8C452-FBDB-9B25-640B-ED8E8644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F47C669-89A8-4D45-0D26-3EB037BE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2138F4-8593-0CE6-7101-A38F1D41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A02688A-9F23-5F43-05CC-33BDEAEF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934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BCD49DF-6903-3D56-BE4A-6B5B8C440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B24558-2937-18E2-3BB6-F91E9383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2C5FF8-84D0-6AAE-6927-328D2F1E0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17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C9DF1-EF8C-91F7-DE29-9438DC5A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0E39C0-2B48-604A-0400-BA2CE4AFE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39455-6417-62D7-C11F-65649B13C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18ADE3-651E-E3A2-FE2A-A15DC694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32A3D5A-CB46-A438-C22A-E916C3E81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2E752F7-4749-67D9-47D7-1621CF0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814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83322-144B-2167-1971-AD6211560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BA0DFDC-FDB0-B4D6-D731-2A598892B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5C6F30-FC67-407E-E56B-632543352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370B33-9717-62DB-CA6E-4BFADFC18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FFCECD-1E56-665A-EC12-C9BCFDC1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499744-76CB-B173-1957-644EA12F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390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156CD-6928-1E4B-AA53-60C082E9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1376B28-DAC5-63E9-7CC0-DE280D41D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C609CB-0F2A-891E-0417-EE66315BA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80B2D9-6E65-09DF-888B-14A962BB0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D0DC4F-CE10-09D6-E23C-CD67CB2F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83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8D1B0C1-0A6B-89BF-E28B-692B23E24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0DAA2B-1159-512A-3524-679375784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8AFB39-F30A-669C-5499-6187D82D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D50557-BBF3-2A93-2946-40C5A9305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EB66C4-E844-EFA4-12C8-ACD88F184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1833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C91F7E6-3910-5E44-9234-A05A66B8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62CBE-B503-A9D8-6767-73C5C8286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D05303-C432-897B-3C4D-1A4B9AAC1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F4A352-0146-4FC1-8CAE-217221580D8F}" type="datetimeFigureOut">
              <a:rPr lang="nl-NL" smtClean="0"/>
              <a:t>25-8-2026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60D053-C01A-C221-7B27-3B57F28EB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AF3E29-9201-BEA0-CA98-793FAB622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DE86A1-1E1E-43BD-AF07-84D811C053E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0870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8687"/>
            <a:ext cx="12194558" cy="455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2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Tijdelijke aanduiding voor inhoud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" b="-202"/>
          <a:stretch>
            <a:fillRect/>
          </a:stretch>
        </p:blipFill>
        <p:spPr>
          <a:xfrm>
            <a:off x="107175" y="477532"/>
            <a:ext cx="11977769" cy="590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2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" t="-573" r="131" b="-287"/>
          <a:stretch>
            <a:fillRect/>
          </a:stretch>
        </p:blipFill>
        <p:spPr>
          <a:xfrm>
            <a:off x="20" y="615431"/>
            <a:ext cx="12196806" cy="562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67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5" t="23" r="-41" b="-231"/>
          <a:stretch>
            <a:fillRect/>
          </a:stretch>
        </p:blipFill>
        <p:spPr>
          <a:xfrm>
            <a:off x="-133773" y="683670"/>
            <a:ext cx="12188208" cy="5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EFC92-4EB3-09B9-C269-475716332F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4806322-0A46-4691-55C1-2A8F6FBCFF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D773EC-E1E5-EE2F-D1A3-6E2231369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12" y="2247"/>
            <a:ext cx="10342352" cy="685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5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9F5F50-1F90-A167-A9F2-267FF3981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198" b="617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5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4DC369-AB8F-5C32-82F1-511F9F6AE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444" b="2451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90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B0326D-D997-8364-2EDC-A1A1953EF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052" b="50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877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8A66DE-F42B-4C77-885B-02D04B67CD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E9AF50-23C3-44F1-9AA9-3D6150114930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BC459A-976F-4834-A888-4A758C11A6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L. de Kloe</dc:creator>
  <cp:revision>12</cp:revision>
  <dcterms:created xsi:type="dcterms:W3CDTF">2025-03-26T14:31:13Z</dcterms:created>
  <dcterms:modified xsi:type="dcterms:W3CDTF">2026-08-25T08:23:47Z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